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382" r:id="rId2"/>
    <p:sldId id="337" r:id="rId3"/>
    <p:sldId id="338" r:id="rId4"/>
    <p:sldId id="336" r:id="rId5"/>
    <p:sldId id="340" r:id="rId6"/>
    <p:sldId id="341" r:id="rId7"/>
    <p:sldId id="342" r:id="rId8"/>
    <p:sldId id="352" r:id="rId9"/>
    <p:sldId id="343" r:id="rId10"/>
    <p:sldId id="351" r:id="rId11"/>
    <p:sldId id="344" r:id="rId12"/>
    <p:sldId id="345" r:id="rId13"/>
    <p:sldId id="346" r:id="rId14"/>
    <p:sldId id="349" r:id="rId15"/>
    <p:sldId id="350" r:id="rId16"/>
    <p:sldId id="339" r:id="rId17"/>
    <p:sldId id="353" r:id="rId18"/>
    <p:sldId id="256" r:id="rId19"/>
    <p:sldId id="354" r:id="rId20"/>
    <p:sldId id="355" r:id="rId21"/>
    <p:sldId id="297" r:id="rId22"/>
    <p:sldId id="296" r:id="rId23"/>
    <p:sldId id="299" r:id="rId24"/>
    <p:sldId id="358" r:id="rId25"/>
    <p:sldId id="356" r:id="rId26"/>
    <p:sldId id="357" r:id="rId27"/>
    <p:sldId id="380" r:id="rId28"/>
    <p:sldId id="379" r:id="rId29"/>
    <p:sldId id="359" r:id="rId30"/>
    <p:sldId id="381" r:id="rId31"/>
    <p:sldId id="360" r:id="rId32"/>
    <p:sldId id="378" r:id="rId33"/>
    <p:sldId id="305" r:id="rId34"/>
    <p:sldId id="306" r:id="rId35"/>
    <p:sldId id="311" r:id="rId36"/>
    <p:sldId id="313" r:id="rId37"/>
    <p:sldId id="314" r:id="rId38"/>
    <p:sldId id="383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9642" autoAdjust="0"/>
  </p:normalViewPr>
  <p:slideViewPr>
    <p:cSldViewPr snapToGrid="0">
      <p:cViewPr varScale="1">
        <p:scale>
          <a:sx n="85" d="100"/>
          <a:sy n="85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E099F-6CAF-4C3F-8596-724ABF0462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E5A50A9-170B-4CF2-80CC-B90F00B0B94A}">
      <dgm:prSet phldrT="[Texto]" custT="1"/>
      <dgm:spPr/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omic Sans MS" pitchFamily="66" charset="0"/>
            </a:rPr>
            <a:t>El respeto por la dignidad innata de todas las personas, así como por su libertad de tomar decisiones que le parezcan adecuadas a su independencia</a:t>
          </a:r>
        </a:p>
      </dgm:t>
    </dgm:pt>
    <dgm:pt modelId="{E9B4079E-BF43-495E-9467-279BB6AE60C6}" type="parTrans" cxnId="{99894894-449E-48D8-AE64-CB391A7F6591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37D9E0EB-6E1D-4FAB-8D47-DE68C0E503CA}" type="sibTrans" cxnId="{99894894-449E-48D8-AE64-CB391A7F6591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E7C2AAA3-B026-48CB-8E29-396F9A01B8E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omic Sans MS" pitchFamily="66" charset="0"/>
            </a:rPr>
            <a:t>La no-discriminación (el trato justo a todas las personas) y la igualdad de oportunidades</a:t>
          </a:r>
        </a:p>
      </dgm:t>
    </dgm:pt>
    <dgm:pt modelId="{11C1C50D-A6FA-443F-A06B-C59AE1378A85}" type="parTrans" cxnId="{37C8EAD5-C002-4147-A3DA-49A90A1ED4DE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5FDD177E-8075-4B9D-8431-3458B7B99022}" type="sibTrans" cxnId="{37C8EAD5-C002-4147-A3DA-49A90A1ED4DE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CC7CAA57-56C0-46E6-A898-9577F6320702}">
      <dgm:prSet phldrT="[Texto]"/>
      <dgm:spPr/>
      <dgm:t>
        <a:bodyPr/>
        <a:lstStyle/>
        <a:p>
          <a:endParaRPr lang="es-CO"/>
        </a:p>
      </dgm:t>
    </dgm:pt>
    <dgm:pt modelId="{F6E1BA2F-422A-464E-97D7-4032F6D353B6}" type="parTrans" cxnId="{1514F203-8880-475E-8C51-B3AAC9EC1CF7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803F8540-A604-4A24-9F67-6748B07A2369}" type="sibTrans" cxnId="{1514F203-8880-475E-8C51-B3AAC9EC1CF7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09035F88-3F45-4C8B-BF52-D4CD08903916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76ABA674-D839-4188-9357-03CA4129AF91}" type="parTrans" cxnId="{AAB55836-0FEC-4EB1-8C4B-8668A65DD9F6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07BEE5AB-BC25-4B99-BBEE-84B23A55DFCE}" type="sibTrans" cxnId="{AAB55836-0FEC-4EB1-8C4B-8668A65DD9F6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42AEBB2B-73FA-450D-9308-4F68AF18F43F}">
      <dgm:prSet custT="1"/>
      <dgm:spPr>
        <a:solidFill>
          <a:srgbClr val="0070C0"/>
        </a:solidFill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omic Sans MS" pitchFamily="66" charset="0"/>
            </a:rPr>
            <a:t>Respeto por el gradual desarrollo de la capacidad de los niños con discapacidad y de su derecho a preservar su identidad</a:t>
          </a:r>
        </a:p>
      </dgm:t>
    </dgm:pt>
    <dgm:pt modelId="{753DA342-ED72-4A65-95F6-9B148A26A76F}" type="parTrans" cxnId="{4067461F-89CE-44B8-B2AE-930ED7090B61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95837E84-133B-4FB1-AD15-1AF45AB4B7DB}" type="sibTrans" cxnId="{4067461F-89CE-44B8-B2AE-930ED7090B61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D299E9E3-2055-48A8-8847-CBE21936F968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5A79B32A-A371-40F9-9ABD-B8C0CAC14558}" type="parTrans" cxnId="{496B9280-2B08-4DA1-A1DD-6EDF5771E1A8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0082120C-2D7C-46D0-A758-D9E86A978D91}" type="sibTrans" cxnId="{496B9280-2B08-4DA1-A1DD-6EDF5771E1A8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C325F360-8AE1-47AF-BF87-FE099A0E0AE1}">
      <dgm:prSet custT="1"/>
      <dgm:spPr>
        <a:solidFill>
          <a:srgbClr val="FFC000"/>
        </a:solidFill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omic Sans MS" pitchFamily="66" charset="0"/>
            </a:rPr>
            <a:t>La plena participación e inclusión en la </a:t>
          </a:r>
          <a:r>
            <a:rPr lang="es-CO" sz="1400" dirty="0" err="1">
              <a:solidFill>
                <a:sysClr val="windowText" lastClr="000000"/>
              </a:solidFill>
              <a:latin typeface="Comic Sans MS" pitchFamily="66" charset="0"/>
            </a:rPr>
            <a:t>sociaedad</a:t>
          </a:r>
          <a:endParaRPr lang="es-CO" sz="1400" dirty="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2C4DB096-EE3B-40EB-8774-6D212B9BE614}" type="parTrans" cxnId="{9BDC15D5-0F03-480D-94DA-800C59BC989E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6F8AFBDE-C669-457A-BBE8-864730D287CA}" type="sibTrans" cxnId="{9BDC15D5-0F03-480D-94DA-800C59BC989E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609551CA-74D5-489B-A116-E642BB090B39}">
      <dgm:prSet custT="1"/>
      <dgm:spPr>
        <a:solidFill>
          <a:srgbClr val="FF0000"/>
        </a:solidFill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omic Sans MS" pitchFamily="66" charset="0"/>
            </a:rPr>
            <a:t>El respeto por las diferencias y la situación de las personas con discapacidad como parte de la diversidad humana</a:t>
          </a:r>
        </a:p>
      </dgm:t>
    </dgm:pt>
    <dgm:pt modelId="{492BD8CA-554B-43AD-B2D5-4E89820A2AE2}" type="parTrans" cxnId="{DD1612C3-DD0A-4163-BB32-37914986CA00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DC14A2C9-D6E8-45E1-AE18-503BE1F9BAB3}" type="sibTrans" cxnId="{DD1612C3-DD0A-4163-BB32-37914986CA00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87EA1C6E-7716-48FD-87E8-A92A407FC34F}">
      <dgm:prSet custT="1"/>
      <dgm:spPr>
        <a:solidFill>
          <a:srgbClr val="7030A0"/>
        </a:solidFill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omic Sans MS" pitchFamily="66" charset="0"/>
            </a:rPr>
            <a:t>La posibilidad de acceso (el acceso a medios de transporte, sitios e información y la garantía de que la no privación por la situación de discapacidad)</a:t>
          </a:r>
        </a:p>
      </dgm:t>
    </dgm:pt>
    <dgm:pt modelId="{7D510B0F-902C-42FF-9431-000432E0C93D}" type="parTrans" cxnId="{D2EB81AB-A0DA-4394-82E7-291809A59B6B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8D8ABADE-2FFD-43CA-8796-27E5FFFCBD19}" type="sibTrans" cxnId="{D2EB81AB-A0DA-4394-82E7-291809A59B6B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C5BE8A42-AD94-4749-B9BF-D8FFFB00EA1E}">
      <dgm:prSet custT="1"/>
      <dgm:spPr>
        <a:solidFill>
          <a:srgbClr val="FFFF00"/>
        </a:solidFill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omic Sans MS" pitchFamily="66" charset="0"/>
            </a:rPr>
            <a:t>La igualdad entre las mujeres y los hombres</a:t>
          </a:r>
        </a:p>
      </dgm:t>
    </dgm:pt>
    <dgm:pt modelId="{AE840D28-779A-43F8-B550-21549D903CD9}" type="parTrans" cxnId="{378B1128-D069-4139-9B6B-2007F5BDEC42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66F4AC0A-6AF8-4BD5-A7B4-0F1F256EBE9F}" type="sibTrans" cxnId="{378B1128-D069-4139-9B6B-2007F5BDEC42}">
      <dgm:prSet/>
      <dgm:spPr/>
      <dgm:t>
        <a:bodyPr/>
        <a:lstStyle/>
        <a:p>
          <a:endParaRPr lang="es-CO" sz="1000">
            <a:solidFill>
              <a:sysClr val="windowText" lastClr="000000"/>
            </a:solidFill>
            <a:latin typeface="Comic Sans MS" pitchFamily="66" charset="0"/>
          </a:endParaRPr>
        </a:p>
      </dgm:t>
    </dgm:pt>
    <dgm:pt modelId="{19B353D3-D979-4183-A246-4B47E47154FF}" type="pres">
      <dgm:prSet presAssocID="{412E099F-6CAF-4C3F-8596-724ABF0462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4929A084-7E1E-471C-8BD4-FD3592CB9337}" type="pres">
      <dgm:prSet presAssocID="{412E099F-6CAF-4C3F-8596-724ABF046225}" presName="Name1" presStyleCnt="0"/>
      <dgm:spPr/>
    </dgm:pt>
    <dgm:pt modelId="{7DF33C73-9BB4-466F-B843-955DCD8FA0C9}" type="pres">
      <dgm:prSet presAssocID="{412E099F-6CAF-4C3F-8596-724ABF046225}" presName="cycle" presStyleCnt="0"/>
      <dgm:spPr/>
    </dgm:pt>
    <dgm:pt modelId="{E9288350-5D11-4D28-9040-9BD4BA17B901}" type="pres">
      <dgm:prSet presAssocID="{412E099F-6CAF-4C3F-8596-724ABF046225}" presName="srcNode" presStyleLbl="node1" presStyleIdx="0" presStyleCnt="7"/>
      <dgm:spPr/>
    </dgm:pt>
    <dgm:pt modelId="{4BF55F26-814E-4AE9-8D5E-FB73CBB8EA7F}" type="pres">
      <dgm:prSet presAssocID="{412E099F-6CAF-4C3F-8596-724ABF046225}" presName="conn" presStyleLbl="parChTrans1D2" presStyleIdx="0" presStyleCnt="1"/>
      <dgm:spPr/>
      <dgm:t>
        <a:bodyPr/>
        <a:lstStyle/>
        <a:p>
          <a:endParaRPr lang="es-CO"/>
        </a:p>
      </dgm:t>
    </dgm:pt>
    <dgm:pt modelId="{6B8851E9-2760-4528-814B-CBFC3A74F7F1}" type="pres">
      <dgm:prSet presAssocID="{412E099F-6CAF-4C3F-8596-724ABF046225}" presName="extraNode" presStyleLbl="node1" presStyleIdx="0" presStyleCnt="7"/>
      <dgm:spPr/>
    </dgm:pt>
    <dgm:pt modelId="{6196920C-0294-4F2D-B93E-AFB9183F665F}" type="pres">
      <dgm:prSet presAssocID="{412E099F-6CAF-4C3F-8596-724ABF046225}" presName="dstNode" presStyleLbl="node1" presStyleIdx="0" presStyleCnt="7"/>
      <dgm:spPr/>
    </dgm:pt>
    <dgm:pt modelId="{1DB7AE3A-F27F-44B8-B500-611D37C21B57}" type="pres">
      <dgm:prSet presAssocID="{AE5A50A9-170B-4CF2-80CC-B90F00B0B94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F8C4B1-31C1-4756-9373-A7FC07A6A97C}" type="pres">
      <dgm:prSet presAssocID="{AE5A50A9-170B-4CF2-80CC-B90F00B0B94A}" presName="accent_1" presStyleCnt="0"/>
      <dgm:spPr/>
    </dgm:pt>
    <dgm:pt modelId="{7491AF36-1685-44B7-9CE4-6CDEAAAC1ACB}" type="pres">
      <dgm:prSet presAssocID="{AE5A50A9-170B-4CF2-80CC-B90F00B0B94A}" presName="accentRepeatNode" presStyleLbl="solidFgAcc1" presStyleIdx="0" presStyleCnt="7"/>
      <dgm:spPr/>
    </dgm:pt>
    <dgm:pt modelId="{E13F7421-6FE6-4F26-996B-FC69CBF675F4}" type="pres">
      <dgm:prSet presAssocID="{E7C2AAA3-B026-48CB-8E29-396F9A01B8E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581612-19DC-401F-8F31-35AD76BB4294}" type="pres">
      <dgm:prSet presAssocID="{E7C2AAA3-B026-48CB-8E29-396F9A01B8E2}" presName="accent_2" presStyleCnt="0"/>
      <dgm:spPr/>
    </dgm:pt>
    <dgm:pt modelId="{CB392D40-D4A2-4312-B585-9632179F30CB}" type="pres">
      <dgm:prSet presAssocID="{E7C2AAA3-B026-48CB-8E29-396F9A01B8E2}" presName="accentRepeatNode" presStyleLbl="solidFgAcc1" presStyleIdx="1" presStyleCnt="7"/>
      <dgm:spPr/>
    </dgm:pt>
    <dgm:pt modelId="{2D38D322-16DF-423C-AD46-76ECC9DB393F}" type="pres">
      <dgm:prSet presAssocID="{42AEBB2B-73FA-450D-9308-4F68AF18F43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3CF0D3-6374-4F86-9798-A36C1F74E9D6}" type="pres">
      <dgm:prSet presAssocID="{42AEBB2B-73FA-450D-9308-4F68AF18F43F}" presName="accent_3" presStyleCnt="0"/>
      <dgm:spPr/>
    </dgm:pt>
    <dgm:pt modelId="{D42013C8-11C3-4FC4-9931-84B469385C48}" type="pres">
      <dgm:prSet presAssocID="{42AEBB2B-73FA-450D-9308-4F68AF18F43F}" presName="accentRepeatNode" presStyleLbl="solidFgAcc1" presStyleIdx="2" presStyleCnt="7"/>
      <dgm:spPr/>
    </dgm:pt>
    <dgm:pt modelId="{D037092A-14DA-4C0F-BAFE-40B4BAE5AD63}" type="pres">
      <dgm:prSet presAssocID="{87EA1C6E-7716-48FD-87E8-A92A407FC34F}" presName="text_4" presStyleLbl="node1" presStyleIdx="3" presStyleCnt="7" custScaleY="1445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823987-4847-48C7-A2CD-720863B74AF6}" type="pres">
      <dgm:prSet presAssocID="{87EA1C6E-7716-48FD-87E8-A92A407FC34F}" presName="accent_4" presStyleCnt="0"/>
      <dgm:spPr/>
    </dgm:pt>
    <dgm:pt modelId="{943081F2-8349-46A3-AD6D-01B57BEF2FE9}" type="pres">
      <dgm:prSet presAssocID="{87EA1C6E-7716-48FD-87E8-A92A407FC34F}" presName="accentRepeatNode" presStyleLbl="solidFgAcc1" presStyleIdx="3" presStyleCnt="7"/>
      <dgm:spPr/>
    </dgm:pt>
    <dgm:pt modelId="{2A3D3F26-92A7-46AD-98E3-D8915DD973B5}" type="pres">
      <dgm:prSet presAssocID="{609551CA-74D5-489B-A116-E642BB090B3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01239D-7712-4A60-8852-004DB10B78DC}" type="pres">
      <dgm:prSet presAssocID="{609551CA-74D5-489B-A116-E642BB090B39}" presName="accent_5" presStyleCnt="0"/>
      <dgm:spPr/>
    </dgm:pt>
    <dgm:pt modelId="{16B28947-D540-4AF2-AF71-99CD4E68E2C1}" type="pres">
      <dgm:prSet presAssocID="{609551CA-74D5-489B-A116-E642BB090B39}" presName="accentRepeatNode" presStyleLbl="solidFgAcc1" presStyleIdx="4" presStyleCnt="7"/>
      <dgm:spPr/>
    </dgm:pt>
    <dgm:pt modelId="{47C1EF14-4A04-414B-98C4-B3D09F831DDA}" type="pres">
      <dgm:prSet presAssocID="{C325F360-8AE1-47AF-BF87-FE099A0E0AE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975FD9-5060-4DE8-AB2A-AF5ABAEE41E6}" type="pres">
      <dgm:prSet presAssocID="{C325F360-8AE1-47AF-BF87-FE099A0E0AE1}" presName="accent_6" presStyleCnt="0"/>
      <dgm:spPr/>
    </dgm:pt>
    <dgm:pt modelId="{D0608815-19FF-49CF-B2E8-D14810FA032C}" type="pres">
      <dgm:prSet presAssocID="{C325F360-8AE1-47AF-BF87-FE099A0E0AE1}" presName="accentRepeatNode" presStyleLbl="solidFgAcc1" presStyleIdx="5" presStyleCnt="7"/>
      <dgm:spPr/>
    </dgm:pt>
    <dgm:pt modelId="{069145A3-73B2-47AB-B45D-9D0B8BF6EAC5}" type="pres">
      <dgm:prSet presAssocID="{C5BE8A42-AD94-4749-B9BF-D8FFFB00EA1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8DF117-8779-48FE-B110-9F7E9B731262}" type="pres">
      <dgm:prSet presAssocID="{C5BE8A42-AD94-4749-B9BF-D8FFFB00EA1E}" presName="accent_7" presStyleCnt="0"/>
      <dgm:spPr/>
    </dgm:pt>
    <dgm:pt modelId="{D6EF3A9C-C247-47CE-A523-DD30F6F55C55}" type="pres">
      <dgm:prSet presAssocID="{C5BE8A42-AD94-4749-B9BF-D8FFFB00EA1E}" presName="accentRepeatNode" presStyleLbl="solidFgAcc1" presStyleIdx="6" presStyleCnt="7"/>
      <dgm:spPr/>
    </dgm:pt>
  </dgm:ptLst>
  <dgm:cxnLst>
    <dgm:cxn modelId="{4AF8E6A4-B135-4BAC-81DF-99B96B86B1C3}" type="presOf" srcId="{C325F360-8AE1-47AF-BF87-FE099A0E0AE1}" destId="{47C1EF14-4A04-414B-98C4-B3D09F831DDA}" srcOrd="0" destOrd="0" presId="urn:microsoft.com/office/officeart/2008/layout/VerticalCurvedList"/>
    <dgm:cxn modelId="{1514F203-8880-475E-8C51-B3AAC9EC1CF7}" srcId="{412E099F-6CAF-4C3F-8596-724ABF046225}" destId="{CC7CAA57-56C0-46E6-A898-9577F6320702}" srcOrd="9" destOrd="0" parTransId="{F6E1BA2F-422A-464E-97D7-4032F6D353B6}" sibTransId="{803F8540-A604-4A24-9F67-6748B07A2369}"/>
    <dgm:cxn modelId="{9681EB71-BEF7-441E-AC13-E440BA4B0F4F}" type="presOf" srcId="{AE5A50A9-170B-4CF2-80CC-B90F00B0B94A}" destId="{1DB7AE3A-F27F-44B8-B500-611D37C21B57}" srcOrd="0" destOrd="0" presId="urn:microsoft.com/office/officeart/2008/layout/VerticalCurvedList"/>
    <dgm:cxn modelId="{9BDC15D5-0F03-480D-94DA-800C59BC989E}" srcId="{412E099F-6CAF-4C3F-8596-724ABF046225}" destId="{C325F360-8AE1-47AF-BF87-FE099A0E0AE1}" srcOrd="5" destOrd="0" parTransId="{2C4DB096-EE3B-40EB-8774-6D212B9BE614}" sibTransId="{6F8AFBDE-C669-457A-BBE8-864730D287CA}"/>
    <dgm:cxn modelId="{152F4FC5-1E1D-4224-A7EB-48D3ACBDB965}" type="presOf" srcId="{609551CA-74D5-489B-A116-E642BB090B39}" destId="{2A3D3F26-92A7-46AD-98E3-D8915DD973B5}" srcOrd="0" destOrd="0" presId="urn:microsoft.com/office/officeart/2008/layout/VerticalCurvedList"/>
    <dgm:cxn modelId="{496B9280-2B08-4DA1-A1DD-6EDF5771E1A8}" srcId="{412E099F-6CAF-4C3F-8596-724ABF046225}" destId="{D299E9E3-2055-48A8-8847-CBE21936F968}" srcOrd="7" destOrd="0" parTransId="{5A79B32A-A371-40F9-9ABD-B8C0CAC14558}" sibTransId="{0082120C-2D7C-46D0-A758-D9E86A978D91}"/>
    <dgm:cxn modelId="{D2EB81AB-A0DA-4394-82E7-291809A59B6B}" srcId="{412E099F-6CAF-4C3F-8596-724ABF046225}" destId="{87EA1C6E-7716-48FD-87E8-A92A407FC34F}" srcOrd="3" destOrd="0" parTransId="{7D510B0F-902C-42FF-9431-000432E0C93D}" sibTransId="{8D8ABADE-2FFD-43CA-8796-27E5FFFCBD19}"/>
    <dgm:cxn modelId="{378B1128-D069-4139-9B6B-2007F5BDEC42}" srcId="{412E099F-6CAF-4C3F-8596-724ABF046225}" destId="{C5BE8A42-AD94-4749-B9BF-D8FFFB00EA1E}" srcOrd="6" destOrd="0" parTransId="{AE840D28-779A-43F8-B550-21549D903CD9}" sibTransId="{66F4AC0A-6AF8-4BD5-A7B4-0F1F256EBE9F}"/>
    <dgm:cxn modelId="{FC43A0CF-97F5-4936-8CBF-B01E44DC2731}" type="presOf" srcId="{412E099F-6CAF-4C3F-8596-724ABF046225}" destId="{19B353D3-D979-4183-A246-4B47E47154FF}" srcOrd="0" destOrd="0" presId="urn:microsoft.com/office/officeart/2008/layout/VerticalCurvedList"/>
    <dgm:cxn modelId="{99894894-449E-48D8-AE64-CB391A7F6591}" srcId="{412E099F-6CAF-4C3F-8596-724ABF046225}" destId="{AE5A50A9-170B-4CF2-80CC-B90F00B0B94A}" srcOrd="0" destOrd="0" parTransId="{E9B4079E-BF43-495E-9467-279BB6AE60C6}" sibTransId="{37D9E0EB-6E1D-4FAB-8D47-DE68C0E503CA}"/>
    <dgm:cxn modelId="{37C8EAD5-C002-4147-A3DA-49A90A1ED4DE}" srcId="{412E099F-6CAF-4C3F-8596-724ABF046225}" destId="{E7C2AAA3-B026-48CB-8E29-396F9A01B8E2}" srcOrd="1" destOrd="0" parTransId="{11C1C50D-A6FA-443F-A06B-C59AE1378A85}" sibTransId="{5FDD177E-8075-4B9D-8431-3458B7B99022}"/>
    <dgm:cxn modelId="{4067461F-89CE-44B8-B2AE-930ED7090B61}" srcId="{412E099F-6CAF-4C3F-8596-724ABF046225}" destId="{42AEBB2B-73FA-450D-9308-4F68AF18F43F}" srcOrd="2" destOrd="0" parTransId="{753DA342-ED72-4A65-95F6-9B148A26A76F}" sibTransId="{95837E84-133B-4FB1-AD15-1AF45AB4B7DB}"/>
    <dgm:cxn modelId="{9BE3F983-B6B5-492B-8ED4-6A4E458C9F6F}" type="presOf" srcId="{87EA1C6E-7716-48FD-87E8-A92A407FC34F}" destId="{D037092A-14DA-4C0F-BAFE-40B4BAE5AD63}" srcOrd="0" destOrd="0" presId="urn:microsoft.com/office/officeart/2008/layout/VerticalCurvedList"/>
    <dgm:cxn modelId="{DD1612C3-DD0A-4163-BB32-37914986CA00}" srcId="{412E099F-6CAF-4C3F-8596-724ABF046225}" destId="{609551CA-74D5-489B-A116-E642BB090B39}" srcOrd="4" destOrd="0" parTransId="{492BD8CA-554B-43AD-B2D5-4E89820A2AE2}" sibTransId="{DC14A2C9-D6E8-45E1-AE18-503BE1F9BAB3}"/>
    <dgm:cxn modelId="{B30117E8-852B-4D28-9637-3B9F0E810D7B}" type="presOf" srcId="{C5BE8A42-AD94-4749-B9BF-D8FFFB00EA1E}" destId="{069145A3-73B2-47AB-B45D-9D0B8BF6EAC5}" srcOrd="0" destOrd="0" presId="urn:microsoft.com/office/officeart/2008/layout/VerticalCurvedList"/>
    <dgm:cxn modelId="{8466AAC0-4D85-4910-9622-00BA5591FBF9}" type="presOf" srcId="{42AEBB2B-73FA-450D-9308-4F68AF18F43F}" destId="{2D38D322-16DF-423C-AD46-76ECC9DB393F}" srcOrd="0" destOrd="0" presId="urn:microsoft.com/office/officeart/2008/layout/VerticalCurvedList"/>
    <dgm:cxn modelId="{AAB55836-0FEC-4EB1-8C4B-8668A65DD9F6}" srcId="{412E099F-6CAF-4C3F-8596-724ABF046225}" destId="{09035F88-3F45-4C8B-BF52-D4CD08903916}" srcOrd="8" destOrd="0" parTransId="{76ABA674-D839-4188-9357-03CA4129AF91}" sibTransId="{07BEE5AB-BC25-4B99-BBEE-84B23A55DFCE}"/>
    <dgm:cxn modelId="{ED03903E-EFE5-4CDE-9E5F-2F160B0889FD}" type="presOf" srcId="{E7C2AAA3-B026-48CB-8E29-396F9A01B8E2}" destId="{E13F7421-6FE6-4F26-996B-FC69CBF675F4}" srcOrd="0" destOrd="0" presId="urn:microsoft.com/office/officeart/2008/layout/VerticalCurvedList"/>
    <dgm:cxn modelId="{41AE2281-B996-4D28-A97F-EC301C6B757C}" type="presOf" srcId="{37D9E0EB-6E1D-4FAB-8D47-DE68C0E503CA}" destId="{4BF55F26-814E-4AE9-8D5E-FB73CBB8EA7F}" srcOrd="0" destOrd="0" presId="urn:microsoft.com/office/officeart/2008/layout/VerticalCurvedList"/>
    <dgm:cxn modelId="{D317EED6-0D55-4326-B9D5-7E6D8ED62044}" type="presParOf" srcId="{19B353D3-D979-4183-A246-4B47E47154FF}" destId="{4929A084-7E1E-471C-8BD4-FD3592CB9337}" srcOrd="0" destOrd="0" presId="urn:microsoft.com/office/officeart/2008/layout/VerticalCurvedList"/>
    <dgm:cxn modelId="{D6CCBBCE-A788-48CA-9F4F-370C803A3202}" type="presParOf" srcId="{4929A084-7E1E-471C-8BD4-FD3592CB9337}" destId="{7DF33C73-9BB4-466F-B843-955DCD8FA0C9}" srcOrd="0" destOrd="0" presId="urn:microsoft.com/office/officeart/2008/layout/VerticalCurvedList"/>
    <dgm:cxn modelId="{B6680F71-F171-4047-ABF5-56BC5040CD1F}" type="presParOf" srcId="{7DF33C73-9BB4-466F-B843-955DCD8FA0C9}" destId="{E9288350-5D11-4D28-9040-9BD4BA17B901}" srcOrd="0" destOrd="0" presId="urn:microsoft.com/office/officeart/2008/layout/VerticalCurvedList"/>
    <dgm:cxn modelId="{F8E31CE2-91CC-4E02-9C86-42EB3026BAA5}" type="presParOf" srcId="{7DF33C73-9BB4-466F-B843-955DCD8FA0C9}" destId="{4BF55F26-814E-4AE9-8D5E-FB73CBB8EA7F}" srcOrd="1" destOrd="0" presId="urn:microsoft.com/office/officeart/2008/layout/VerticalCurvedList"/>
    <dgm:cxn modelId="{F08297B4-E69F-459E-964A-0CC1D91BD117}" type="presParOf" srcId="{7DF33C73-9BB4-466F-B843-955DCD8FA0C9}" destId="{6B8851E9-2760-4528-814B-CBFC3A74F7F1}" srcOrd="2" destOrd="0" presId="urn:microsoft.com/office/officeart/2008/layout/VerticalCurvedList"/>
    <dgm:cxn modelId="{E2B911B5-4F3E-4073-8D37-B6F15464C8DE}" type="presParOf" srcId="{7DF33C73-9BB4-466F-B843-955DCD8FA0C9}" destId="{6196920C-0294-4F2D-B93E-AFB9183F665F}" srcOrd="3" destOrd="0" presId="urn:microsoft.com/office/officeart/2008/layout/VerticalCurvedList"/>
    <dgm:cxn modelId="{28A20A56-45DE-4210-A388-880FBE7DC352}" type="presParOf" srcId="{4929A084-7E1E-471C-8BD4-FD3592CB9337}" destId="{1DB7AE3A-F27F-44B8-B500-611D37C21B57}" srcOrd="1" destOrd="0" presId="urn:microsoft.com/office/officeart/2008/layout/VerticalCurvedList"/>
    <dgm:cxn modelId="{C978B5B7-94E6-4971-AB76-FAADE157A222}" type="presParOf" srcId="{4929A084-7E1E-471C-8BD4-FD3592CB9337}" destId="{F8F8C4B1-31C1-4756-9373-A7FC07A6A97C}" srcOrd="2" destOrd="0" presId="urn:microsoft.com/office/officeart/2008/layout/VerticalCurvedList"/>
    <dgm:cxn modelId="{9B15F5AA-956F-4832-BF3D-D7EBD66FEB28}" type="presParOf" srcId="{F8F8C4B1-31C1-4756-9373-A7FC07A6A97C}" destId="{7491AF36-1685-44B7-9CE4-6CDEAAAC1ACB}" srcOrd="0" destOrd="0" presId="urn:microsoft.com/office/officeart/2008/layout/VerticalCurvedList"/>
    <dgm:cxn modelId="{AF479FD3-C525-4312-B4A7-FE3A8162AA5A}" type="presParOf" srcId="{4929A084-7E1E-471C-8BD4-FD3592CB9337}" destId="{E13F7421-6FE6-4F26-996B-FC69CBF675F4}" srcOrd="3" destOrd="0" presId="urn:microsoft.com/office/officeart/2008/layout/VerticalCurvedList"/>
    <dgm:cxn modelId="{562C0A10-8723-40D0-98F4-AC70C75BBE49}" type="presParOf" srcId="{4929A084-7E1E-471C-8BD4-FD3592CB9337}" destId="{F5581612-19DC-401F-8F31-35AD76BB4294}" srcOrd="4" destOrd="0" presId="urn:microsoft.com/office/officeart/2008/layout/VerticalCurvedList"/>
    <dgm:cxn modelId="{E4311121-B533-4DC9-9AC1-032A3016472A}" type="presParOf" srcId="{F5581612-19DC-401F-8F31-35AD76BB4294}" destId="{CB392D40-D4A2-4312-B585-9632179F30CB}" srcOrd="0" destOrd="0" presId="urn:microsoft.com/office/officeart/2008/layout/VerticalCurvedList"/>
    <dgm:cxn modelId="{750BE0AA-F398-4D41-807D-8B43681BDF2B}" type="presParOf" srcId="{4929A084-7E1E-471C-8BD4-FD3592CB9337}" destId="{2D38D322-16DF-423C-AD46-76ECC9DB393F}" srcOrd="5" destOrd="0" presId="urn:microsoft.com/office/officeart/2008/layout/VerticalCurvedList"/>
    <dgm:cxn modelId="{660425A8-59CB-473A-BE55-B83386D43B63}" type="presParOf" srcId="{4929A084-7E1E-471C-8BD4-FD3592CB9337}" destId="{9B3CF0D3-6374-4F86-9798-A36C1F74E9D6}" srcOrd="6" destOrd="0" presId="urn:microsoft.com/office/officeart/2008/layout/VerticalCurvedList"/>
    <dgm:cxn modelId="{EAF623C3-14DD-4001-990B-8B76244933D2}" type="presParOf" srcId="{9B3CF0D3-6374-4F86-9798-A36C1F74E9D6}" destId="{D42013C8-11C3-4FC4-9931-84B469385C48}" srcOrd="0" destOrd="0" presId="urn:microsoft.com/office/officeart/2008/layout/VerticalCurvedList"/>
    <dgm:cxn modelId="{6616323C-77B7-4951-A669-40BE35850E41}" type="presParOf" srcId="{4929A084-7E1E-471C-8BD4-FD3592CB9337}" destId="{D037092A-14DA-4C0F-BAFE-40B4BAE5AD63}" srcOrd="7" destOrd="0" presId="urn:microsoft.com/office/officeart/2008/layout/VerticalCurvedList"/>
    <dgm:cxn modelId="{031C41FC-6587-4632-AB99-EFB696AAE172}" type="presParOf" srcId="{4929A084-7E1E-471C-8BD4-FD3592CB9337}" destId="{FB823987-4847-48C7-A2CD-720863B74AF6}" srcOrd="8" destOrd="0" presId="urn:microsoft.com/office/officeart/2008/layout/VerticalCurvedList"/>
    <dgm:cxn modelId="{E835F97D-81B5-4A5E-8ADC-F2D58CDC466A}" type="presParOf" srcId="{FB823987-4847-48C7-A2CD-720863B74AF6}" destId="{943081F2-8349-46A3-AD6D-01B57BEF2FE9}" srcOrd="0" destOrd="0" presId="urn:microsoft.com/office/officeart/2008/layout/VerticalCurvedList"/>
    <dgm:cxn modelId="{D94F2CC1-81C1-4B6D-A892-0C152C0C054F}" type="presParOf" srcId="{4929A084-7E1E-471C-8BD4-FD3592CB9337}" destId="{2A3D3F26-92A7-46AD-98E3-D8915DD973B5}" srcOrd="9" destOrd="0" presId="urn:microsoft.com/office/officeart/2008/layout/VerticalCurvedList"/>
    <dgm:cxn modelId="{67C35DB8-D827-4CA8-ACB3-87D9E3107844}" type="presParOf" srcId="{4929A084-7E1E-471C-8BD4-FD3592CB9337}" destId="{A801239D-7712-4A60-8852-004DB10B78DC}" srcOrd="10" destOrd="0" presId="urn:microsoft.com/office/officeart/2008/layout/VerticalCurvedList"/>
    <dgm:cxn modelId="{D1E1AD6F-BCDD-4C2A-90F1-08F57435D6C2}" type="presParOf" srcId="{A801239D-7712-4A60-8852-004DB10B78DC}" destId="{16B28947-D540-4AF2-AF71-99CD4E68E2C1}" srcOrd="0" destOrd="0" presId="urn:microsoft.com/office/officeart/2008/layout/VerticalCurvedList"/>
    <dgm:cxn modelId="{5780E316-46E4-485B-984A-D73D1EDB992F}" type="presParOf" srcId="{4929A084-7E1E-471C-8BD4-FD3592CB9337}" destId="{47C1EF14-4A04-414B-98C4-B3D09F831DDA}" srcOrd="11" destOrd="0" presId="urn:microsoft.com/office/officeart/2008/layout/VerticalCurvedList"/>
    <dgm:cxn modelId="{5C5E54D0-C927-4746-A2FC-D7B50A6E1BF6}" type="presParOf" srcId="{4929A084-7E1E-471C-8BD4-FD3592CB9337}" destId="{73975FD9-5060-4DE8-AB2A-AF5ABAEE41E6}" srcOrd="12" destOrd="0" presId="urn:microsoft.com/office/officeart/2008/layout/VerticalCurvedList"/>
    <dgm:cxn modelId="{8CAAAFA6-F45A-40F0-BB4A-EB7B1CE1FE3C}" type="presParOf" srcId="{73975FD9-5060-4DE8-AB2A-AF5ABAEE41E6}" destId="{D0608815-19FF-49CF-B2E8-D14810FA032C}" srcOrd="0" destOrd="0" presId="urn:microsoft.com/office/officeart/2008/layout/VerticalCurvedList"/>
    <dgm:cxn modelId="{6AFE80DC-C122-4E88-BF33-2342E4FA64D4}" type="presParOf" srcId="{4929A084-7E1E-471C-8BD4-FD3592CB9337}" destId="{069145A3-73B2-47AB-B45D-9D0B8BF6EAC5}" srcOrd="13" destOrd="0" presId="urn:microsoft.com/office/officeart/2008/layout/VerticalCurvedList"/>
    <dgm:cxn modelId="{B866DFFD-FA80-41AA-9666-FCA78501E008}" type="presParOf" srcId="{4929A084-7E1E-471C-8BD4-FD3592CB9337}" destId="{9F8DF117-8779-48FE-B110-9F7E9B731262}" srcOrd="14" destOrd="0" presId="urn:microsoft.com/office/officeart/2008/layout/VerticalCurvedList"/>
    <dgm:cxn modelId="{87213D54-6189-47F7-A0FE-9F0D6AD5282D}" type="presParOf" srcId="{9F8DF117-8779-48FE-B110-9F7E9B731262}" destId="{D6EF3A9C-C247-47CE-A523-DD30F6F55C5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5786A-31C3-4CF4-BDD2-DCF161D8461F}" type="doc">
      <dgm:prSet loTypeId="urn:microsoft.com/office/officeart/2008/layout/AccentedPicture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9523A88-D2AF-4578-B1A8-2B88CC0D710C}">
      <dgm:prSet phldrT="[Texto]" custT="1"/>
      <dgm:spPr/>
      <dgm:t>
        <a:bodyPr/>
        <a:lstStyle/>
        <a:p>
          <a:pPr algn="ctr"/>
          <a:r>
            <a:rPr lang="es-CO" sz="28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Convención sobre los Derechos de las Personas con Discapacidad, Artículo 3: Principios generales</a:t>
          </a:r>
          <a:endParaRPr lang="es-CO" sz="2800" b="1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444EA354-E317-4003-84FF-2ACC55C86C6F}" type="parTrans" cxnId="{80AA94E4-7FA0-483B-A702-9A0ACD8EDAAD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38D7349-5CA3-40E4-ABF3-26B53EC62FC9}" type="sibTrans" cxnId="{80AA94E4-7FA0-483B-A702-9A0ACD8EDA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43DE83B-FCD8-4E5D-B868-7E51E1EBC84E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Respeto para dignidad inherente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E2D5AC3-F922-4430-9F2D-C23D2B3A0B46}" type="parTrans" cxnId="{E44F9D35-FECA-4FCA-8A3F-5D87169E31E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5CCD077-218C-49D9-8210-F607BCCC92A4}" type="sibTrans" cxnId="{E44F9D35-FECA-4FCA-8A3F-5D87169E31E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DFF69A3-7CE8-4BB2-9F57-8F1ACC9FB0B7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La no discriminación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202A0AF-2846-4487-AC39-5A5D0D10B0FE}" type="parTrans" cxnId="{08197C42-1B05-456B-A5C4-511D6B39D81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A669DBA-EB5B-4813-9A79-A779000CDBDC}" type="sibTrans" cxnId="{08197C42-1B05-456B-A5C4-511D6B39D81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AB3A185-8847-44ED-BB97-8A1CE3036C11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Participación plena y efectiva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94AABDA-526D-4868-8F2B-B82F8F596552}" type="parTrans" cxnId="{833C5CA6-7B3B-434A-A7AF-E20D8DEEB2D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9BF3D8A-80D5-4423-A0A5-FA0F89BC8112}" type="sibTrans" cxnId="{833C5CA6-7B3B-434A-A7AF-E20D8DEEB2D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73AC6EA-C209-4084-A97E-BBDB44A7DFDD}">
      <dgm:prSet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Respecto por la diferencia y aceptación</a:t>
          </a:r>
        </a:p>
      </dgm:t>
    </dgm:pt>
    <dgm:pt modelId="{1D4EA7E7-3D90-4B72-992A-95D1F4982ED3}" type="parTrans" cxnId="{51733086-046F-4F4F-B85D-C7E30735225D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5BA9863-8D55-489B-8B62-82C6CE121EDA}" type="sibTrans" cxnId="{51733086-046F-4F4F-B85D-C7E30735225D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57B1BC3-DB8C-401F-87A0-8BADB3062525}">
      <dgm:prSet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Igualdad de oportunidades</a:t>
          </a:r>
        </a:p>
      </dgm:t>
    </dgm:pt>
    <dgm:pt modelId="{F7D719D4-803F-4DFB-9509-858C1394B9DA}" type="parTrans" cxnId="{D3C22317-61F9-493D-A992-E9544CE673D1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C947BC8-4F95-4871-9D69-B2311021BAD3}" type="sibTrans" cxnId="{D3C22317-61F9-493D-A992-E9544CE673D1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6ADCC2FA-346F-40A9-B334-FECE9A179A81}">
      <dgm:prSet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Accesibilidad</a:t>
          </a:r>
        </a:p>
      </dgm:t>
    </dgm:pt>
    <dgm:pt modelId="{6E5984CA-C588-473B-804A-E04569B2E91F}" type="parTrans" cxnId="{CEE1E1C3-ECF2-49C4-9557-28992D54776B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DB5C8660-2867-4CD1-B9D4-91AC7601293A}" type="sibTrans" cxnId="{CEE1E1C3-ECF2-49C4-9557-28992D54776B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9181A5A-8EC2-4CF2-B0A5-E4DE69B21F45}">
      <dgm:prSet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Igualdad entre hombres y mujeres</a:t>
          </a:r>
        </a:p>
      </dgm:t>
    </dgm:pt>
    <dgm:pt modelId="{EB366BED-FCF0-4B96-9FBA-40A52FC90CF6}" type="parTrans" cxnId="{0D96C6D5-C123-4F96-8584-7DA0F8CF39A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C4B97F97-80C6-466C-BE24-88BC44209B87}" type="sibTrans" cxnId="{0D96C6D5-C123-4F96-8584-7DA0F8CF39A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F467084-09B8-4B1C-8908-7F6EEB8CA1DA}">
      <dgm:prSet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Respetar las facultades de los niños y las niñas</a:t>
          </a:r>
        </a:p>
      </dgm:t>
    </dgm:pt>
    <dgm:pt modelId="{21DF88CA-DCBC-483F-B128-C59F46410A0B}" type="parTrans" cxnId="{BFF93322-0DCB-481D-96AA-9598C52602E0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1C768AA-5290-46C0-A5E0-71AFB430EF59}" type="sibTrans" cxnId="{BFF93322-0DCB-481D-96AA-9598C52602E0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CE18E16-03CA-4C09-A71A-3C5A61D0D8A8}" type="pres">
      <dgm:prSet presAssocID="{3745786A-31C3-4CF4-BDD2-DCF161D8461F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BA456611-8DA5-45B2-B694-C736F3822F86}" type="pres">
      <dgm:prSet presAssocID="{A38D7349-5CA3-40E4-ABF3-26B53EC62FC9}" presName="picture_1" presStyleLbl="bgImgPlace1" presStyleIdx="0" presStyleCnt="1"/>
      <dgm:spPr/>
      <dgm:t>
        <a:bodyPr/>
        <a:lstStyle/>
        <a:p>
          <a:endParaRPr lang="es-CO"/>
        </a:p>
      </dgm:t>
    </dgm:pt>
    <dgm:pt modelId="{89BCC290-2405-40C3-A024-7AE1C1A90F19}" type="pres">
      <dgm:prSet presAssocID="{C9523A88-D2AF-4578-B1A8-2B88CC0D710C}" presName="text_1" presStyleLbl="node1" presStyleIdx="0" presStyleCnt="0" custScaleY="132267" custLinFactNeighborX="8354" custLinFactNeighborY="-97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10CD71-5905-4CAD-8509-8F962AE179FD}" type="pres">
      <dgm:prSet presAssocID="{3745786A-31C3-4CF4-BDD2-DCF161D8461F}" presName="linV" presStyleCnt="0"/>
      <dgm:spPr/>
    </dgm:pt>
    <dgm:pt modelId="{8EB49105-CD8C-40D6-A041-A6A8DF57D1CB}" type="pres">
      <dgm:prSet presAssocID="{943DE83B-FCD8-4E5D-B868-7E51E1EBC84E}" presName="pair" presStyleCnt="0"/>
      <dgm:spPr/>
    </dgm:pt>
    <dgm:pt modelId="{2DDDAF72-087F-4942-82D2-4D8DBEC1E3F8}" type="pres">
      <dgm:prSet presAssocID="{943DE83B-FCD8-4E5D-B868-7E51E1EBC84E}" presName="spaceH" presStyleLbl="node1" presStyleIdx="0" presStyleCnt="0"/>
      <dgm:spPr/>
    </dgm:pt>
    <dgm:pt modelId="{0E405D8D-07AD-45A2-AF3C-010580BEB696}" type="pres">
      <dgm:prSet presAssocID="{943DE83B-FCD8-4E5D-B868-7E51E1EBC84E}" presName="desPictures" presStyleLbl="alignImgPlace1" presStyleIdx="0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AD0F86C-7368-4550-A8E2-A0DC58A22488}" type="pres">
      <dgm:prSet presAssocID="{943DE83B-FCD8-4E5D-B868-7E51E1EBC84E}" presName="desTextWrapper" presStyleCnt="0"/>
      <dgm:spPr/>
    </dgm:pt>
    <dgm:pt modelId="{3DDB7330-2210-49C2-B070-352A8DA51B20}" type="pres">
      <dgm:prSet presAssocID="{943DE83B-FCD8-4E5D-B868-7E51E1EBC84E}" presName="desText" presStyleLbl="revTx" presStyleIdx="0" presStyleCnt="8" custScaleX="1889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FFF75D-7B22-4CBE-8630-5A7858EA6F1F}" type="pres">
      <dgm:prSet presAssocID="{F5CCD077-218C-49D9-8210-F607BCCC92A4}" presName="spaceV" presStyleCnt="0"/>
      <dgm:spPr/>
    </dgm:pt>
    <dgm:pt modelId="{2E5F99EE-2028-4132-95BA-53DEEB1DEB66}" type="pres">
      <dgm:prSet presAssocID="{FDFF69A3-7CE8-4BB2-9F57-8F1ACC9FB0B7}" presName="pair" presStyleCnt="0"/>
      <dgm:spPr/>
    </dgm:pt>
    <dgm:pt modelId="{75CCFE4A-DB31-4E50-A288-81B634E70ACD}" type="pres">
      <dgm:prSet presAssocID="{FDFF69A3-7CE8-4BB2-9F57-8F1ACC9FB0B7}" presName="spaceH" presStyleLbl="node1" presStyleIdx="0" presStyleCnt="0"/>
      <dgm:spPr/>
    </dgm:pt>
    <dgm:pt modelId="{CED6DDBA-167C-4235-A0F0-47223BC295F2}" type="pres">
      <dgm:prSet presAssocID="{FDFF69A3-7CE8-4BB2-9F57-8F1ACC9FB0B7}" presName="desPictures" presStyleLbl="alignImgPlac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9A6FD74D-5DD8-40C5-87BB-C8F5CC0BB9EF}" type="pres">
      <dgm:prSet presAssocID="{FDFF69A3-7CE8-4BB2-9F57-8F1ACC9FB0B7}" presName="desTextWrapper" presStyleCnt="0"/>
      <dgm:spPr/>
    </dgm:pt>
    <dgm:pt modelId="{41C50BCF-0CC0-44D4-AD40-1F9AFBBC11D8}" type="pres">
      <dgm:prSet presAssocID="{FDFF69A3-7CE8-4BB2-9F57-8F1ACC9FB0B7}" presName="desText" presStyleLbl="revTx" presStyleIdx="1" presStyleCnt="8" custScaleX="1566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F41777-112B-4820-AF09-712C7F21A94B}" type="pres">
      <dgm:prSet presAssocID="{5A669DBA-EB5B-4813-9A79-A779000CDBDC}" presName="spaceV" presStyleCnt="0"/>
      <dgm:spPr/>
    </dgm:pt>
    <dgm:pt modelId="{0F71AF75-1D82-407D-B902-1970119EEFC9}" type="pres">
      <dgm:prSet presAssocID="{4AB3A185-8847-44ED-BB97-8A1CE3036C11}" presName="pair" presStyleCnt="0"/>
      <dgm:spPr/>
    </dgm:pt>
    <dgm:pt modelId="{05486A3D-F580-4CDA-93A8-F7BACB2E6FA8}" type="pres">
      <dgm:prSet presAssocID="{4AB3A185-8847-44ED-BB97-8A1CE3036C11}" presName="spaceH" presStyleLbl="node1" presStyleIdx="0" presStyleCnt="0"/>
      <dgm:spPr/>
    </dgm:pt>
    <dgm:pt modelId="{BB8DCF55-3689-4284-AE86-B855544B96C8}" type="pres">
      <dgm:prSet presAssocID="{4AB3A185-8847-44ED-BB97-8A1CE3036C11}" presName="desPictures" presStyleLbl="alignImgPlace1" presStyleIdx="2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0C3F58F7-9A96-4207-BA9E-A6063F9ACF0B}" type="pres">
      <dgm:prSet presAssocID="{4AB3A185-8847-44ED-BB97-8A1CE3036C11}" presName="desTextWrapper" presStyleCnt="0"/>
      <dgm:spPr/>
    </dgm:pt>
    <dgm:pt modelId="{871D9C8F-CD0D-4650-B830-74D10F85BF5E}" type="pres">
      <dgm:prSet presAssocID="{4AB3A185-8847-44ED-BB97-8A1CE3036C11}" presName="desText" presStyleLbl="revTx" presStyleIdx="2" presStyleCnt="8" custScaleX="1844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0B764B-B7BA-42A2-A6B7-B2B69180E2E0}" type="pres">
      <dgm:prSet presAssocID="{19BF3D8A-80D5-4423-A0A5-FA0F89BC8112}" presName="spaceV" presStyleCnt="0"/>
      <dgm:spPr/>
    </dgm:pt>
    <dgm:pt modelId="{3A707BEA-4B62-400F-A637-EAC1B688E3A6}" type="pres">
      <dgm:prSet presAssocID="{F73AC6EA-C209-4084-A97E-BBDB44A7DFDD}" presName="pair" presStyleCnt="0"/>
      <dgm:spPr/>
    </dgm:pt>
    <dgm:pt modelId="{17BD4908-02E5-44AC-8C98-D3EDB45D1083}" type="pres">
      <dgm:prSet presAssocID="{F73AC6EA-C209-4084-A97E-BBDB44A7DFDD}" presName="spaceH" presStyleLbl="node1" presStyleIdx="0" presStyleCnt="0"/>
      <dgm:spPr/>
    </dgm:pt>
    <dgm:pt modelId="{9F8C485B-5D80-4B4B-8200-69B6180F002E}" type="pres">
      <dgm:prSet presAssocID="{F73AC6EA-C209-4084-A97E-BBDB44A7DFDD}" presName="desPictures" presStyleLbl="alignImgPlace1" presStyleIdx="3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827FDEB1-C116-4ABA-9A49-22C93C7BBE8E}" type="pres">
      <dgm:prSet presAssocID="{F73AC6EA-C209-4084-A97E-BBDB44A7DFDD}" presName="desTextWrapper" presStyleCnt="0"/>
      <dgm:spPr/>
    </dgm:pt>
    <dgm:pt modelId="{E828B591-F4D0-4FCE-A204-EE99D5033740}" type="pres">
      <dgm:prSet presAssocID="{F73AC6EA-C209-4084-A97E-BBDB44A7DFDD}" presName="desText" presStyleLbl="revTx" presStyleIdx="3" presStyleCnt="8" custScaleX="2322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8B8F33-9781-4B1B-AFED-F032CB16AA06}" type="pres">
      <dgm:prSet presAssocID="{75BA9863-8D55-489B-8B62-82C6CE121EDA}" presName="spaceV" presStyleCnt="0"/>
      <dgm:spPr/>
    </dgm:pt>
    <dgm:pt modelId="{8ED29DA9-BE62-4883-94D8-7D3174244225}" type="pres">
      <dgm:prSet presAssocID="{757B1BC3-DB8C-401F-87A0-8BADB3062525}" presName="pair" presStyleCnt="0"/>
      <dgm:spPr/>
    </dgm:pt>
    <dgm:pt modelId="{9B98B300-CE60-4B16-8AE5-50FF2F961214}" type="pres">
      <dgm:prSet presAssocID="{757B1BC3-DB8C-401F-87A0-8BADB3062525}" presName="spaceH" presStyleLbl="node1" presStyleIdx="0" presStyleCnt="0"/>
      <dgm:spPr/>
    </dgm:pt>
    <dgm:pt modelId="{FCA1A521-A12C-40A8-851D-0F6C711FC8DD}" type="pres">
      <dgm:prSet presAssocID="{757B1BC3-DB8C-401F-87A0-8BADB3062525}" presName="desPictures" presStyleLbl="alignImgPlace1" presStyleIdx="4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CAA851E1-2A14-4B76-BB86-F070D4838919}" type="pres">
      <dgm:prSet presAssocID="{757B1BC3-DB8C-401F-87A0-8BADB3062525}" presName="desTextWrapper" presStyleCnt="0"/>
      <dgm:spPr/>
    </dgm:pt>
    <dgm:pt modelId="{53715C3F-EE63-40E6-BA45-B92A75C7BACE}" type="pres">
      <dgm:prSet presAssocID="{757B1BC3-DB8C-401F-87A0-8BADB3062525}" presName="desText" presStyleLbl="revTx" presStyleIdx="4" presStyleCnt="8" custScaleX="1690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60E5DE-791E-4957-9157-C4C6D9B0F09B}" type="pres">
      <dgm:prSet presAssocID="{FC947BC8-4F95-4871-9D69-B2311021BAD3}" presName="spaceV" presStyleCnt="0"/>
      <dgm:spPr/>
    </dgm:pt>
    <dgm:pt modelId="{B5B34C33-93E5-48FE-BD1A-178E28AEAAFF}" type="pres">
      <dgm:prSet presAssocID="{6ADCC2FA-346F-40A9-B334-FECE9A179A81}" presName="pair" presStyleCnt="0"/>
      <dgm:spPr/>
    </dgm:pt>
    <dgm:pt modelId="{62B316F8-FC6C-4E1D-A80B-B44E6B4A9FCC}" type="pres">
      <dgm:prSet presAssocID="{6ADCC2FA-346F-40A9-B334-FECE9A179A81}" presName="spaceH" presStyleLbl="node1" presStyleIdx="0" presStyleCnt="0"/>
      <dgm:spPr/>
    </dgm:pt>
    <dgm:pt modelId="{1146F74F-F1B9-418B-95E7-8F0608D85FC7}" type="pres">
      <dgm:prSet presAssocID="{6ADCC2FA-346F-40A9-B334-FECE9A179A81}" presName="desPictures" presStyleLbl="alignImgPlace1" presStyleIdx="5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F486C07-11C8-470C-944C-0A871EF7CAB5}" type="pres">
      <dgm:prSet presAssocID="{6ADCC2FA-346F-40A9-B334-FECE9A179A81}" presName="desTextWrapper" presStyleCnt="0"/>
      <dgm:spPr/>
    </dgm:pt>
    <dgm:pt modelId="{1E20E650-2CBB-4114-9140-5DC90904EEDB}" type="pres">
      <dgm:prSet presAssocID="{6ADCC2FA-346F-40A9-B334-FECE9A179A81}" presName="des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B753E6-1F9B-4058-B793-BB02C9C5AC89}" type="pres">
      <dgm:prSet presAssocID="{DB5C8660-2867-4CD1-B9D4-91AC7601293A}" presName="spaceV" presStyleCnt="0"/>
      <dgm:spPr/>
    </dgm:pt>
    <dgm:pt modelId="{895D8226-1002-455E-B6BA-3E65FCA11A5C}" type="pres">
      <dgm:prSet presAssocID="{B9181A5A-8EC2-4CF2-B0A5-E4DE69B21F45}" presName="pair" presStyleCnt="0"/>
      <dgm:spPr/>
    </dgm:pt>
    <dgm:pt modelId="{256F5DD7-0ECB-4097-89F3-6F239617DD3E}" type="pres">
      <dgm:prSet presAssocID="{B9181A5A-8EC2-4CF2-B0A5-E4DE69B21F45}" presName="spaceH" presStyleLbl="node1" presStyleIdx="0" presStyleCnt="0"/>
      <dgm:spPr/>
    </dgm:pt>
    <dgm:pt modelId="{6CEF10EF-58DB-4F23-8E1F-C590EAA77541}" type="pres">
      <dgm:prSet presAssocID="{B9181A5A-8EC2-4CF2-B0A5-E4DE69B21F45}" presName="desPictures" presStyleLbl="alignImgPlace1" presStyleIdx="6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7E1B85A-91B6-4392-8DC3-1AADB22B9151}" type="pres">
      <dgm:prSet presAssocID="{B9181A5A-8EC2-4CF2-B0A5-E4DE69B21F45}" presName="desTextWrapper" presStyleCnt="0"/>
      <dgm:spPr/>
    </dgm:pt>
    <dgm:pt modelId="{FFF06509-FAE6-4CFA-A7C3-883CC345BCE3}" type="pres">
      <dgm:prSet presAssocID="{B9181A5A-8EC2-4CF2-B0A5-E4DE69B21F45}" presName="desText" presStyleLbl="revTx" presStyleIdx="6" presStyleCnt="8" custScaleX="2171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3B0EFB-2390-43CE-A6C8-62EFC0140A80}" type="pres">
      <dgm:prSet presAssocID="{C4B97F97-80C6-466C-BE24-88BC44209B87}" presName="spaceV" presStyleCnt="0"/>
      <dgm:spPr/>
    </dgm:pt>
    <dgm:pt modelId="{620F2840-DF6E-46C2-A189-2C047FAA5955}" type="pres">
      <dgm:prSet presAssocID="{4F467084-09B8-4B1C-8908-7F6EEB8CA1DA}" presName="pair" presStyleCnt="0"/>
      <dgm:spPr/>
    </dgm:pt>
    <dgm:pt modelId="{DA2A899A-B4C6-4E6A-8573-6BC3B1686470}" type="pres">
      <dgm:prSet presAssocID="{4F467084-09B8-4B1C-8908-7F6EEB8CA1DA}" presName="spaceH" presStyleLbl="node1" presStyleIdx="0" presStyleCnt="0"/>
      <dgm:spPr/>
    </dgm:pt>
    <dgm:pt modelId="{5C28A2EB-F5CD-46B9-B932-E7FADFADD56C}" type="pres">
      <dgm:prSet presAssocID="{4F467084-09B8-4B1C-8908-7F6EEB8CA1DA}" presName="desPictures" presStyleLbl="alignImgPlace1" presStyleIdx="7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0A2A07B-B04E-4AA3-B628-D08F88A85271}" type="pres">
      <dgm:prSet presAssocID="{4F467084-09B8-4B1C-8908-7F6EEB8CA1DA}" presName="desTextWrapper" presStyleCnt="0"/>
      <dgm:spPr/>
    </dgm:pt>
    <dgm:pt modelId="{BA830395-D5CE-4BDF-A634-E8BE13250D12}" type="pres">
      <dgm:prSet presAssocID="{4F467084-09B8-4B1C-8908-7F6EEB8CA1DA}" presName="desText" presStyleLbl="revTx" presStyleIdx="7" presStyleCnt="8" custScaleX="2760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A22ABF-F00B-4BC0-AE1A-C437E5877FCB}" type="pres">
      <dgm:prSet presAssocID="{3745786A-31C3-4CF4-BDD2-DCF161D8461F}" presName="maxNode" presStyleCnt="0"/>
      <dgm:spPr/>
    </dgm:pt>
    <dgm:pt modelId="{0BFE80DA-822A-4384-A268-B1F70CA8941C}" type="pres">
      <dgm:prSet presAssocID="{3745786A-31C3-4CF4-BDD2-DCF161D8461F}" presName="Name33" presStyleCnt="0"/>
      <dgm:spPr/>
    </dgm:pt>
  </dgm:ptLst>
  <dgm:cxnLst>
    <dgm:cxn modelId="{E44F9D35-FECA-4FCA-8A3F-5D87169E31E9}" srcId="{3745786A-31C3-4CF4-BDD2-DCF161D8461F}" destId="{943DE83B-FCD8-4E5D-B868-7E51E1EBC84E}" srcOrd="1" destOrd="0" parTransId="{0E2D5AC3-F922-4430-9F2D-C23D2B3A0B46}" sibTransId="{F5CCD077-218C-49D9-8210-F607BCCC92A4}"/>
    <dgm:cxn modelId="{DCEDA658-FEEB-4F50-9345-CD74BDF6C430}" type="presOf" srcId="{757B1BC3-DB8C-401F-87A0-8BADB3062525}" destId="{53715C3F-EE63-40E6-BA45-B92A75C7BACE}" srcOrd="0" destOrd="0" presId="urn:microsoft.com/office/officeart/2008/layout/AccentedPicture"/>
    <dgm:cxn modelId="{B43418CC-DB0C-49D4-9053-7BC5D31CE0A7}" type="presOf" srcId="{A38D7349-5CA3-40E4-ABF3-26B53EC62FC9}" destId="{BA456611-8DA5-45B2-B694-C736F3822F86}" srcOrd="0" destOrd="0" presId="urn:microsoft.com/office/officeart/2008/layout/AccentedPicture"/>
    <dgm:cxn modelId="{0C08FBB7-397D-4803-A956-BC3A8285DE38}" type="presOf" srcId="{4AB3A185-8847-44ED-BB97-8A1CE3036C11}" destId="{871D9C8F-CD0D-4650-B830-74D10F85BF5E}" srcOrd="0" destOrd="0" presId="urn:microsoft.com/office/officeart/2008/layout/AccentedPicture"/>
    <dgm:cxn modelId="{63190918-93CA-495D-8F0B-E77F0949A12B}" type="presOf" srcId="{F73AC6EA-C209-4084-A97E-BBDB44A7DFDD}" destId="{E828B591-F4D0-4FCE-A204-EE99D5033740}" srcOrd="0" destOrd="0" presId="urn:microsoft.com/office/officeart/2008/layout/AccentedPicture"/>
    <dgm:cxn modelId="{833C5CA6-7B3B-434A-A7AF-E20D8DEEB2DA}" srcId="{3745786A-31C3-4CF4-BDD2-DCF161D8461F}" destId="{4AB3A185-8847-44ED-BB97-8A1CE3036C11}" srcOrd="3" destOrd="0" parTransId="{594AABDA-526D-4868-8F2B-B82F8F596552}" sibTransId="{19BF3D8A-80D5-4423-A0A5-FA0F89BC8112}"/>
    <dgm:cxn modelId="{1758AD79-2034-493B-A677-885598AD7548}" type="presOf" srcId="{6ADCC2FA-346F-40A9-B334-FECE9A179A81}" destId="{1E20E650-2CBB-4114-9140-5DC90904EEDB}" srcOrd="0" destOrd="0" presId="urn:microsoft.com/office/officeart/2008/layout/AccentedPicture"/>
    <dgm:cxn modelId="{656F657E-9D06-40AA-978C-343DBC3AAC28}" type="presOf" srcId="{FDFF69A3-7CE8-4BB2-9F57-8F1ACC9FB0B7}" destId="{41C50BCF-0CC0-44D4-AD40-1F9AFBBC11D8}" srcOrd="0" destOrd="0" presId="urn:microsoft.com/office/officeart/2008/layout/AccentedPicture"/>
    <dgm:cxn modelId="{CEE1E1C3-ECF2-49C4-9557-28992D54776B}" srcId="{3745786A-31C3-4CF4-BDD2-DCF161D8461F}" destId="{6ADCC2FA-346F-40A9-B334-FECE9A179A81}" srcOrd="6" destOrd="0" parTransId="{6E5984CA-C588-473B-804A-E04569B2E91F}" sibTransId="{DB5C8660-2867-4CD1-B9D4-91AC7601293A}"/>
    <dgm:cxn modelId="{E0FC06EF-539D-40BA-A0F6-D112F8E55AB8}" type="presOf" srcId="{C9523A88-D2AF-4578-B1A8-2B88CC0D710C}" destId="{89BCC290-2405-40C3-A024-7AE1C1A90F19}" srcOrd="0" destOrd="0" presId="urn:microsoft.com/office/officeart/2008/layout/AccentedPicture"/>
    <dgm:cxn modelId="{C3C2055F-A601-4126-A1C5-5D92FFC6A4A3}" type="presOf" srcId="{4F467084-09B8-4B1C-8908-7F6EEB8CA1DA}" destId="{BA830395-D5CE-4BDF-A634-E8BE13250D12}" srcOrd="0" destOrd="0" presId="urn:microsoft.com/office/officeart/2008/layout/AccentedPicture"/>
    <dgm:cxn modelId="{51733086-046F-4F4F-B85D-C7E30735225D}" srcId="{3745786A-31C3-4CF4-BDD2-DCF161D8461F}" destId="{F73AC6EA-C209-4084-A97E-BBDB44A7DFDD}" srcOrd="4" destOrd="0" parTransId="{1D4EA7E7-3D90-4B72-992A-95D1F4982ED3}" sibTransId="{75BA9863-8D55-489B-8B62-82C6CE121EDA}"/>
    <dgm:cxn modelId="{0D96C6D5-C123-4F96-8584-7DA0F8CF39AA}" srcId="{3745786A-31C3-4CF4-BDD2-DCF161D8461F}" destId="{B9181A5A-8EC2-4CF2-B0A5-E4DE69B21F45}" srcOrd="7" destOrd="0" parTransId="{EB366BED-FCF0-4B96-9FBA-40A52FC90CF6}" sibTransId="{C4B97F97-80C6-466C-BE24-88BC44209B87}"/>
    <dgm:cxn modelId="{08197C42-1B05-456B-A5C4-511D6B39D81A}" srcId="{3745786A-31C3-4CF4-BDD2-DCF161D8461F}" destId="{FDFF69A3-7CE8-4BB2-9F57-8F1ACC9FB0B7}" srcOrd="2" destOrd="0" parTransId="{9202A0AF-2846-4487-AC39-5A5D0D10B0FE}" sibTransId="{5A669DBA-EB5B-4813-9A79-A779000CDBDC}"/>
    <dgm:cxn modelId="{80AA94E4-7FA0-483B-A702-9A0ACD8EDAAD}" srcId="{3745786A-31C3-4CF4-BDD2-DCF161D8461F}" destId="{C9523A88-D2AF-4578-B1A8-2B88CC0D710C}" srcOrd="0" destOrd="0" parTransId="{444EA354-E317-4003-84FF-2ACC55C86C6F}" sibTransId="{A38D7349-5CA3-40E4-ABF3-26B53EC62FC9}"/>
    <dgm:cxn modelId="{BFF93322-0DCB-481D-96AA-9598C52602E0}" srcId="{3745786A-31C3-4CF4-BDD2-DCF161D8461F}" destId="{4F467084-09B8-4B1C-8908-7F6EEB8CA1DA}" srcOrd="8" destOrd="0" parTransId="{21DF88CA-DCBC-483F-B128-C59F46410A0B}" sibTransId="{91C768AA-5290-46C0-A5E0-71AFB430EF59}"/>
    <dgm:cxn modelId="{AA605D3F-2A55-4268-9A79-16CFCD954E1E}" type="presOf" srcId="{943DE83B-FCD8-4E5D-B868-7E51E1EBC84E}" destId="{3DDB7330-2210-49C2-B070-352A8DA51B20}" srcOrd="0" destOrd="0" presId="urn:microsoft.com/office/officeart/2008/layout/AccentedPicture"/>
    <dgm:cxn modelId="{D3C22317-61F9-493D-A992-E9544CE673D1}" srcId="{3745786A-31C3-4CF4-BDD2-DCF161D8461F}" destId="{757B1BC3-DB8C-401F-87A0-8BADB3062525}" srcOrd="5" destOrd="0" parTransId="{F7D719D4-803F-4DFB-9509-858C1394B9DA}" sibTransId="{FC947BC8-4F95-4871-9D69-B2311021BAD3}"/>
    <dgm:cxn modelId="{F7571106-ACB5-43D7-9E8A-3F2FCDF209CF}" type="presOf" srcId="{3745786A-31C3-4CF4-BDD2-DCF161D8461F}" destId="{5CE18E16-03CA-4C09-A71A-3C5A61D0D8A8}" srcOrd="0" destOrd="0" presId="urn:microsoft.com/office/officeart/2008/layout/AccentedPicture"/>
    <dgm:cxn modelId="{AD4D542C-F951-47B4-9E9D-23F45434EAC5}" type="presOf" srcId="{B9181A5A-8EC2-4CF2-B0A5-E4DE69B21F45}" destId="{FFF06509-FAE6-4CFA-A7C3-883CC345BCE3}" srcOrd="0" destOrd="0" presId="urn:microsoft.com/office/officeart/2008/layout/AccentedPicture"/>
    <dgm:cxn modelId="{BBD23A89-0F82-4A5F-B964-C0A1D318654C}" type="presParOf" srcId="{5CE18E16-03CA-4C09-A71A-3C5A61D0D8A8}" destId="{BA456611-8DA5-45B2-B694-C736F3822F86}" srcOrd="0" destOrd="0" presId="urn:microsoft.com/office/officeart/2008/layout/AccentedPicture"/>
    <dgm:cxn modelId="{8375809E-2B7B-4419-A07E-2EF83F9F2CEB}" type="presParOf" srcId="{5CE18E16-03CA-4C09-A71A-3C5A61D0D8A8}" destId="{89BCC290-2405-40C3-A024-7AE1C1A90F19}" srcOrd="1" destOrd="0" presId="urn:microsoft.com/office/officeart/2008/layout/AccentedPicture"/>
    <dgm:cxn modelId="{1E2B7384-B3A9-4B81-A733-2D53538BB6F7}" type="presParOf" srcId="{5CE18E16-03CA-4C09-A71A-3C5A61D0D8A8}" destId="{1D10CD71-5905-4CAD-8509-8F962AE179FD}" srcOrd="2" destOrd="0" presId="urn:microsoft.com/office/officeart/2008/layout/AccentedPicture"/>
    <dgm:cxn modelId="{6B607902-EDDF-4BC9-9CE0-07723F566E22}" type="presParOf" srcId="{1D10CD71-5905-4CAD-8509-8F962AE179FD}" destId="{8EB49105-CD8C-40D6-A041-A6A8DF57D1CB}" srcOrd="0" destOrd="0" presId="urn:microsoft.com/office/officeart/2008/layout/AccentedPicture"/>
    <dgm:cxn modelId="{2F21EFD2-65DB-443E-BD9F-0BD86854D988}" type="presParOf" srcId="{8EB49105-CD8C-40D6-A041-A6A8DF57D1CB}" destId="{2DDDAF72-087F-4942-82D2-4D8DBEC1E3F8}" srcOrd="0" destOrd="0" presId="urn:microsoft.com/office/officeart/2008/layout/AccentedPicture"/>
    <dgm:cxn modelId="{9D23D4D8-D363-4047-ACBB-5218BA8C1ECD}" type="presParOf" srcId="{8EB49105-CD8C-40D6-A041-A6A8DF57D1CB}" destId="{0E405D8D-07AD-45A2-AF3C-010580BEB696}" srcOrd="1" destOrd="0" presId="urn:microsoft.com/office/officeart/2008/layout/AccentedPicture"/>
    <dgm:cxn modelId="{A1D06DCD-EDFB-4A64-A906-5BDE6490BB82}" type="presParOf" srcId="{8EB49105-CD8C-40D6-A041-A6A8DF57D1CB}" destId="{6AD0F86C-7368-4550-A8E2-A0DC58A22488}" srcOrd="2" destOrd="0" presId="urn:microsoft.com/office/officeart/2008/layout/AccentedPicture"/>
    <dgm:cxn modelId="{AB36D8E8-A3FD-411D-A574-CAB9343EDFA8}" type="presParOf" srcId="{6AD0F86C-7368-4550-A8E2-A0DC58A22488}" destId="{3DDB7330-2210-49C2-B070-352A8DA51B20}" srcOrd="0" destOrd="0" presId="urn:microsoft.com/office/officeart/2008/layout/AccentedPicture"/>
    <dgm:cxn modelId="{E2B732F0-634C-44EB-9D2E-7EF65D81F455}" type="presParOf" srcId="{1D10CD71-5905-4CAD-8509-8F962AE179FD}" destId="{80FFF75D-7B22-4CBE-8630-5A7858EA6F1F}" srcOrd="1" destOrd="0" presId="urn:microsoft.com/office/officeart/2008/layout/AccentedPicture"/>
    <dgm:cxn modelId="{C8AE52AE-B4F7-4B5C-B16F-DCFCB81F309E}" type="presParOf" srcId="{1D10CD71-5905-4CAD-8509-8F962AE179FD}" destId="{2E5F99EE-2028-4132-95BA-53DEEB1DEB66}" srcOrd="2" destOrd="0" presId="urn:microsoft.com/office/officeart/2008/layout/AccentedPicture"/>
    <dgm:cxn modelId="{1EFDDC62-8555-406F-84B1-83E6C13E64C3}" type="presParOf" srcId="{2E5F99EE-2028-4132-95BA-53DEEB1DEB66}" destId="{75CCFE4A-DB31-4E50-A288-81B634E70ACD}" srcOrd="0" destOrd="0" presId="urn:microsoft.com/office/officeart/2008/layout/AccentedPicture"/>
    <dgm:cxn modelId="{9C760DF9-ABAD-4501-A6AD-9EF5910AEA8A}" type="presParOf" srcId="{2E5F99EE-2028-4132-95BA-53DEEB1DEB66}" destId="{CED6DDBA-167C-4235-A0F0-47223BC295F2}" srcOrd="1" destOrd="0" presId="urn:microsoft.com/office/officeart/2008/layout/AccentedPicture"/>
    <dgm:cxn modelId="{6D941D90-B95C-441F-94DA-B30375AB2BB5}" type="presParOf" srcId="{2E5F99EE-2028-4132-95BA-53DEEB1DEB66}" destId="{9A6FD74D-5DD8-40C5-87BB-C8F5CC0BB9EF}" srcOrd="2" destOrd="0" presId="urn:microsoft.com/office/officeart/2008/layout/AccentedPicture"/>
    <dgm:cxn modelId="{4A50AE34-9680-4533-A264-CF9175F1C4AC}" type="presParOf" srcId="{9A6FD74D-5DD8-40C5-87BB-C8F5CC0BB9EF}" destId="{41C50BCF-0CC0-44D4-AD40-1F9AFBBC11D8}" srcOrd="0" destOrd="0" presId="urn:microsoft.com/office/officeart/2008/layout/AccentedPicture"/>
    <dgm:cxn modelId="{C3999016-732B-4BB6-915C-84FFC7229997}" type="presParOf" srcId="{1D10CD71-5905-4CAD-8509-8F962AE179FD}" destId="{41F41777-112B-4820-AF09-712C7F21A94B}" srcOrd="3" destOrd="0" presId="urn:microsoft.com/office/officeart/2008/layout/AccentedPicture"/>
    <dgm:cxn modelId="{4DDAD0A6-0619-4136-889E-C3D53398F507}" type="presParOf" srcId="{1D10CD71-5905-4CAD-8509-8F962AE179FD}" destId="{0F71AF75-1D82-407D-B902-1970119EEFC9}" srcOrd="4" destOrd="0" presId="urn:microsoft.com/office/officeart/2008/layout/AccentedPicture"/>
    <dgm:cxn modelId="{5C529C16-101B-47A4-BECF-E0715BCF8A71}" type="presParOf" srcId="{0F71AF75-1D82-407D-B902-1970119EEFC9}" destId="{05486A3D-F580-4CDA-93A8-F7BACB2E6FA8}" srcOrd="0" destOrd="0" presId="urn:microsoft.com/office/officeart/2008/layout/AccentedPicture"/>
    <dgm:cxn modelId="{63EB3633-CD9F-4F4F-96F1-1650ED76C980}" type="presParOf" srcId="{0F71AF75-1D82-407D-B902-1970119EEFC9}" destId="{BB8DCF55-3689-4284-AE86-B855544B96C8}" srcOrd="1" destOrd="0" presId="urn:microsoft.com/office/officeart/2008/layout/AccentedPicture"/>
    <dgm:cxn modelId="{49A2DA14-E826-4E34-99CA-A8917B9B59C6}" type="presParOf" srcId="{0F71AF75-1D82-407D-B902-1970119EEFC9}" destId="{0C3F58F7-9A96-4207-BA9E-A6063F9ACF0B}" srcOrd="2" destOrd="0" presId="urn:microsoft.com/office/officeart/2008/layout/AccentedPicture"/>
    <dgm:cxn modelId="{E5660845-1479-468E-8221-5734FE4FAB94}" type="presParOf" srcId="{0C3F58F7-9A96-4207-BA9E-A6063F9ACF0B}" destId="{871D9C8F-CD0D-4650-B830-74D10F85BF5E}" srcOrd="0" destOrd="0" presId="urn:microsoft.com/office/officeart/2008/layout/AccentedPicture"/>
    <dgm:cxn modelId="{D0ADD858-0855-4E27-99D7-43A62E895269}" type="presParOf" srcId="{1D10CD71-5905-4CAD-8509-8F962AE179FD}" destId="{1D0B764B-B7BA-42A2-A6B7-B2B69180E2E0}" srcOrd="5" destOrd="0" presId="urn:microsoft.com/office/officeart/2008/layout/AccentedPicture"/>
    <dgm:cxn modelId="{C393DD08-7695-4A84-B7A0-7B638513A959}" type="presParOf" srcId="{1D10CD71-5905-4CAD-8509-8F962AE179FD}" destId="{3A707BEA-4B62-400F-A637-EAC1B688E3A6}" srcOrd="6" destOrd="0" presId="urn:microsoft.com/office/officeart/2008/layout/AccentedPicture"/>
    <dgm:cxn modelId="{38B6FA83-579D-4128-89D9-FC0AAB4C7CED}" type="presParOf" srcId="{3A707BEA-4B62-400F-A637-EAC1B688E3A6}" destId="{17BD4908-02E5-44AC-8C98-D3EDB45D1083}" srcOrd="0" destOrd="0" presId="urn:microsoft.com/office/officeart/2008/layout/AccentedPicture"/>
    <dgm:cxn modelId="{1BAEFBAD-CA64-423C-904E-1A1FD3CD5727}" type="presParOf" srcId="{3A707BEA-4B62-400F-A637-EAC1B688E3A6}" destId="{9F8C485B-5D80-4B4B-8200-69B6180F002E}" srcOrd="1" destOrd="0" presId="urn:microsoft.com/office/officeart/2008/layout/AccentedPicture"/>
    <dgm:cxn modelId="{A3047F13-5174-4A22-A90F-5300AD6DD4C1}" type="presParOf" srcId="{3A707BEA-4B62-400F-A637-EAC1B688E3A6}" destId="{827FDEB1-C116-4ABA-9A49-22C93C7BBE8E}" srcOrd="2" destOrd="0" presId="urn:microsoft.com/office/officeart/2008/layout/AccentedPicture"/>
    <dgm:cxn modelId="{A762DCAB-226A-4A8A-A193-D61FB044849B}" type="presParOf" srcId="{827FDEB1-C116-4ABA-9A49-22C93C7BBE8E}" destId="{E828B591-F4D0-4FCE-A204-EE99D5033740}" srcOrd="0" destOrd="0" presId="urn:microsoft.com/office/officeart/2008/layout/AccentedPicture"/>
    <dgm:cxn modelId="{BE5F027F-0F06-4AAB-8AD8-02132B9CCF5B}" type="presParOf" srcId="{1D10CD71-5905-4CAD-8509-8F962AE179FD}" destId="{DF8B8F33-9781-4B1B-AFED-F032CB16AA06}" srcOrd="7" destOrd="0" presId="urn:microsoft.com/office/officeart/2008/layout/AccentedPicture"/>
    <dgm:cxn modelId="{6DC15E20-8E4E-4A90-A184-3707B01C48AB}" type="presParOf" srcId="{1D10CD71-5905-4CAD-8509-8F962AE179FD}" destId="{8ED29DA9-BE62-4883-94D8-7D3174244225}" srcOrd="8" destOrd="0" presId="urn:microsoft.com/office/officeart/2008/layout/AccentedPicture"/>
    <dgm:cxn modelId="{85DF3029-9B82-4889-965D-1E363E0BD9A8}" type="presParOf" srcId="{8ED29DA9-BE62-4883-94D8-7D3174244225}" destId="{9B98B300-CE60-4B16-8AE5-50FF2F961214}" srcOrd="0" destOrd="0" presId="urn:microsoft.com/office/officeart/2008/layout/AccentedPicture"/>
    <dgm:cxn modelId="{A73223FD-E38C-42BC-9F6B-89A0CA3F2967}" type="presParOf" srcId="{8ED29DA9-BE62-4883-94D8-7D3174244225}" destId="{FCA1A521-A12C-40A8-851D-0F6C711FC8DD}" srcOrd="1" destOrd="0" presId="urn:microsoft.com/office/officeart/2008/layout/AccentedPicture"/>
    <dgm:cxn modelId="{5DB0425E-F5A9-4838-95DA-24EA156DB036}" type="presParOf" srcId="{8ED29DA9-BE62-4883-94D8-7D3174244225}" destId="{CAA851E1-2A14-4B76-BB86-F070D4838919}" srcOrd="2" destOrd="0" presId="urn:microsoft.com/office/officeart/2008/layout/AccentedPicture"/>
    <dgm:cxn modelId="{93B1933C-706B-41BB-8343-B95F2ACC8CC6}" type="presParOf" srcId="{CAA851E1-2A14-4B76-BB86-F070D4838919}" destId="{53715C3F-EE63-40E6-BA45-B92A75C7BACE}" srcOrd="0" destOrd="0" presId="urn:microsoft.com/office/officeart/2008/layout/AccentedPicture"/>
    <dgm:cxn modelId="{E030455D-4A0E-431C-8E4C-BAA0F7C86827}" type="presParOf" srcId="{1D10CD71-5905-4CAD-8509-8F962AE179FD}" destId="{B160E5DE-791E-4957-9157-C4C6D9B0F09B}" srcOrd="9" destOrd="0" presId="urn:microsoft.com/office/officeart/2008/layout/AccentedPicture"/>
    <dgm:cxn modelId="{BDE96D50-4896-4A6A-BCCC-28D6076C40F3}" type="presParOf" srcId="{1D10CD71-5905-4CAD-8509-8F962AE179FD}" destId="{B5B34C33-93E5-48FE-BD1A-178E28AEAAFF}" srcOrd="10" destOrd="0" presId="urn:microsoft.com/office/officeart/2008/layout/AccentedPicture"/>
    <dgm:cxn modelId="{487F4FDC-8048-4891-B7F6-7C3FF8FD2E7E}" type="presParOf" srcId="{B5B34C33-93E5-48FE-BD1A-178E28AEAAFF}" destId="{62B316F8-FC6C-4E1D-A80B-B44E6B4A9FCC}" srcOrd="0" destOrd="0" presId="urn:microsoft.com/office/officeart/2008/layout/AccentedPicture"/>
    <dgm:cxn modelId="{EED67CDB-F1AF-45A4-B544-F83996913283}" type="presParOf" srcId="{B5B34C33-93E5-48FE-BD1A-178E28AEAAFF}" destId="{1146F74F-F1B9-418B-95E7-8F0608D85FC7}" srcOrd="1" destOrd="0" presId="urn:microsoft.com/office/officeart/2008/layout/AccentedPicture"/>
    <dgm:cxn modelId="{082DCAB1-0628-43D7-9EB3-5B6BF9A3114A}" type="presParOf" srcId="{B5B34C33-93E5-48FE-BD1A-178E28AEAAFF}" destId="{2F486C07-11C8-470C-944C-0A871EF7CAB5}" srcOrd="2" destOrd="0" presId="urn:microsoft.com/office/officeart/2008/layout/AccentedPicture"/>
    <dgm:cxn modelId="{550FBE04-8EB2-467A-84FB-7DF233D65E6B}" type="presParOf" srcId="{2F486C07-11C8-470C-944C-0A871EF7CAB5}" destId="{1E20E650-2CBB-4114-9140-5DC90904EEDB}" srcOrd="0" destOrd="0" presId="urn:microsoft.com/office/officeart/2008/layout/AccentedPicture"/>
    <dgm:cxn modelId="{90699FB6-CE2E-4C86-9C6A-F63237B611B6}" type="presParOf" srcId="{1D10CD71-5905-4CAD-8509-8F962AE179FD}" destId="{DDB753E6-1F9B-4058-B793-BB02C9C5AC89}" srcOrd="11" destOrd="0" presId="urn:microsoft.com/office/officeart/2008/layout/AccentedPicture"/>
    <dgm:cxn modelId="{791FEFB6-94CA-40A8-A927-754B2A0A783A}" type="presParOf" srcId="{1D10CD71-5905-4CAD-8509-8F962AE179FD}" destId="{895D8226-1002-455E-B6BA-3E65FCA11A5C}" srcOrd="12" destOrd="0" presId="urn:microsoft.com/office/officeart/2008/layout/AccentedPicture"/>
    <dgm:cxn modelId="{F813B069-0A0D-4FB5-A573-660EC5AF0AFA}" type="presParOf" srcId="{895D8226-1002-455E-B6BA-3E65FCA11A5C}" destId="{256F5DD7-0ECB-4097-89F3-6F239617DD3E}" srcOrd="0" destOrd="0" presId="urn:microsoft.com/office/officeart/2008/layout/AccentedPicture"/>
    <dgm:cxn modelId="{17CBAD6C-B01F-4649-A609-EDAE223BB182}" type="presParOf" srcId="{895D8226-1002-455E-B6BA-3E65FCA11A5C}" destId="{6CEF10EF-58DB-4F23-8E1F-C590EAA77541}" srcOrd="1" destOrd="0" presId="urn:microsoft.com/office/officeart/2008/layout/AccentedPicture"/>
    <dgm:cxn modelId="{4C1A845D-D8AD-4464-8C86-7CFA09CAB972}" type="presParOf" srcId="{895D8226-1002-455E-B6BA-3E65FCA11A5C}" destId="{17E1B85A-91B6-4392-8DC3-1AADB22B9151}" srcOrd="2" destOrd="0" presId="urn:microsoft.com/office/officeart/2008/layout/AccentedPicture"/>
    <dgm:cxn modelId="{D3674449-7BEC-4D7E-AE41-560B0E7FFD5B}" type="presParOf" srcId="{17E1B85A-91B6-4392-8DC3-1AADB22B9151}" destId="{FFF06509-FAE6-4CFA-A7C3-883CC345BCE3}" srcOrd="0" destOrd="0" presId="urn:microsoft.com/office/officeart/2008/layout/AccentedPicture"/>
    <dgm:cxn modelId="{49F2AB28-618A-4804-936A-6189A13E5C7C}" type="presParOf" srcId="{1D10CD71-5905-4CAD-8509-8F962AE179FD}" destId="{7E3B0EFB-2390-43CE-A6C8-62EFC0140A80}" srcOrd="13" destOrd="0" presId="urn:microsoft.com/office/officeart/2008/layout/AccentedPicture"/>
    <dgm:cxn modelId="{820667C0-A455-4035-8C89-3E0B4584FE7A}" type="presParOf" srcId="{1D10CD71-5905-4CAD-8509-8F962AE179FD}" destId="{620F2840-DF6E-46C2-A189-2C047FAA5955}" srcOrd="14" destOrd="0" presId="urn:microsoft.com/office/officeart/2008/layout/AccentedPicture"/>
    <dgm:cxn modelId="{061DA8D1-500D-475C-A3B4-14BCCDEEA2F4}" type="presParOf" srcId="{620F2840-DF6E-46C2-A189-2C047FAA5955}" destId="{DA2A899A-B4C6-4E6A-8573-6BC3B1686470}" srcOrd="0" destOrd="0" presId="urn:microsoft.com/office/officeart/2008/layout/AccentedPicture"/>
    <dgm:cxn modelId="{5E50E913-A5C7-4978-895B-3DC09FB561E7}" type="presParOf" srcId="{620F2840-DF6E-46C2-A189-2C047FAA5955}" destId="{5C28A2EB-F5CD-46B9-B932-E7FADFADD56C}" srcOrd="1" destOrd="0" presId="urn:microsoft.com/office/officeart/2008/layout/AccentedPicture"/>
    <dgm:cxn modelId="{AD625082-F3CB-4D25-B062-D26FB3A5F672}" type="presParOf" srcId="{620F2840-DF6E-46C2-A189-2C047FAA5955}" destId="{A0A2A07B-B04E-4AA3-B628-D08F88A85271}" srcOrd="2" destOrd="0" presId="urn:microsoft.com/office/officeart/2008/layout/AccentedPicture"/>
    <dgm:cxn modelId="{AC937D06-7B31-4A4A-A4A5-781E4DFD7B49}" type="presParOf" srcId="{A0A2A07B-B04E-4AA3-B628-D08F88A85271}" destId="{BA830395-D5CE-4BDF-A634-E8BE13250D12}" srcOrd="0" destOrd="0" presId="urn:microsoft.com/office/officeart/2008/layout/AccentedPicture"/>
    <dgm:cxn modelId="{C76D8004-F192-4CD4-9ED1-CCF794E2EB4A}" type="presParOf" srcId="{5CE18E16-03CA-4C09-A71A-3C5A61D0D8A8}" destId="{2AA22ABF-F00B-4BC0-AE1A-C437E5877FCB}" srcOrd="3" destOrd="0" presId="urn:microsoft.com/office/officeart/2008/layout/AccentedPicture"/>
    <dgm:cxn modelId="{F985D02B-E038-48F0-BD08-A941470E7D1E}" type="presParOf" srcId="{2AA22ABF-F00B-4BC0-AE1A-C437E5877FCB}" destId="{0BFE80DA-822A-4384-A268-B1F70CA8941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4A8AB-505A-43C3-AB6C-0D5AA9215A0A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06431D6-AD8F-41D2-AA78-C35E7FD5EF7F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2"/>
              </a:solidFill>
              <a:latin typeface="Trebuchet MS" panose="020B0603020202020204" pitchFamily="34" charset="0"/>
            </a:rPr>
            <a:t>Establecer la misión y visión del programa de la RBC.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114395A-DCAA-425C-97ED-B08997B73536}" type="parTrans" cxnId="{8A53215F-95A7-44A0-9621-2323C1319F7A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D939D1CF-9558-4AEA-8A42-BF8AFC8AC813}" type="sibTrans" cxnId="{8A53215F-95A7-44A0-9621-2323C1319F7A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C2C6B63-A14F-47BE-B720-05125DAEE881}">
      <dgm:prSet phldrT="[Texto]" custT="1"/>
      <dgm:spPr/>
      <dgm:t>
        <a:bodyPr/>
        <a:lstStyle/>
        <a:p>
          <a:r>
            <a:rPr lang="es-CO" sz="1400" smtClean="0">
              <a:solidFill>
                <a:schemeClr val="tx2"/>
              </a:solidFill>
              <a:latin typeface="Trebuchet MS" panose="020B0603020202020204" pitchFamily="34" charset="0"/>
            </a:rPr>
            <a:t>Identificar las necesidades y recursos locales disponibles.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5A5158F-0FF7-4AFF-B0BD-51602C97F287}" type="parTrans" cxnId="{DB4A955E-C255-4621-85B0-7159AE12D140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FBAD5FB-DCD8-48F3-9035-1937A36980BE}" type="sibTrans" cxnId="{DB4A955E-C255-4621-85B0-7159AE12D140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114D694-F09F-4197-AFFA-0E495DA983B3}">
      <dgm:prSet phldrT="[Texto]" custT="1"/>
      <dgm:spPr/>
      <dgm:t>
        <a:bodyPr/>
        <a:lstStyle/>
        <a:p>
          <a:r>
            <a:rPr lang="es-CO" sz="1400" smtClean="0">
              <a:solidFill>
                <a:schemeClr val="tx2"/>
              </a:solidFill>
              <a:latin typeface="Trebuchet MS" panose="020B0603020202020204" pitchFamily="34" charset="0"/>
            </a:rPr>
            <a:t>Definir los roles y responsabilidades del personal de la RBC y de los interesados.</a:t>
          </a:r>
          <a:endParaRPr lang="es-CO" sz="14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74DBD3E-58ED-427F-8163-508D0B819A1A}" type="parTrans" cxnId="{39B2436B-08D4-4B53-9AA0-94B5982C1885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0C4F0F8-3133-4071-A22B-55A7225B8BAE}" type="sibTrans" cxnId="{39B2436B-08D4-4B53-9AA0-94B5982C1885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49AA930-669B-409F-A2FA-58BF640C870E}">
      <dgm:prSet custT="1"/>
      <dgm:spPr/>
      <dgm:t>
        <a:bodyPr/>
        <a:lstStyle/>
        <a:p>
          <a:r>
            <a:rPr lang="es-CO" sz="1400" smtClean="0">
              <a:solidFill>
                <a:schemeClr val="tx2"/>
              </a:solidFill>
              <a:latin typeface="Trebuchet MS" panose="020B0603020202020204" pitchFamily="34" charset="0"/>
            </a:rPr>
            <a:t>Desarrollar un plan de acción.</a:t>
          </a:r>
        </a:p>
      </dgm:t>
    </dgm:pt>
    <dgm:pt modelId="{55D5405B-5E4E-42C8-83A6-98514752B7A5}" type="parTrans" cxnId="{C4D95638-1101-4F2F-B706-13E5D63A2B5F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C6FAF70-672E-4B59-8EBD-4B1D823AA1FB}" type="sibTrans" cxnId="{C4D95638-1101-4F2F-B706-13E5D63A2B5F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0DD3E75-F252-4A6D-BEAC-24E6CE407987}">
      <dgm:prSet custT="1"/>
      <dgm:spPr/>
      <dgm:t>
        <a:bodyPr/>
        <a:lstStyle/>
        <a:p>
          <a:r>
            <a:rPr lang="es-CO" sz="1400" smtClean="0">
              <a:solidFill>
                <a:schemeClr val="tx2"/>
              </a:solidFill>
              <a:latin typeface="Trebuchet MS" panose="020B0603020202020204" pitchFamily="34" charset="0"/>
            </a:rPr>
            <a:t>Movilizar recursos para la puesta en práctica del programa.</a:t>
          </a:r>
        </a:p>
      </dgm:t>
    </dgm:pt>
    <dgm:pt modelId="{4A7B91E5-2CDF-4474-8702-865E9961AE99}" type="parTrans" cxnId="{F1FBA279-2CA0-4CF4-A88E-6921090308B0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24E24F6-172A-4BDD-89A1-4B9128F48683}" type="sibTrans" cxnId="{F1FBA279-2CA0-4CF4-A88E-6921090308B0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171A3AD-6D1B-4B4D-BA16-D5F646235255}">
      <dgm:prSet custT="1"/>
      <dgm:spPr/>
      <dgm:t>
        <a:bodyPr/>
        <a:lstStyle/>
        <a:p>
          <a:r>
            <a:rPr lang="es-CO" sz="1400" smtClean="0">
              <a:solidFill>
                <a:schemeClr val="tx2"/>
              </a:solidFill>
              <a:latin typeface="Trebuchet MS" panose="020B0603020202020204" pitchFamily="34" charset="0"/>
            </a:rPr>
            <a:t>Ofrecer apoyo y orientación para los administradores del programa de la RBC.</a:t>
          </a:r>
        </a:p>
      </dgm:t>
    </dgm:pt>
    <dgm:pt modelId="{00F8B614-CC6B-4862-9E92-8B0EE016CF80}" type="parTrans" cxnId="{26C272EF-9E16-4D30-96BA-8E78C65019B6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E6A7C9F-F56D-466A-AC0E-0D923FB4260E}" type="sibTrans" cxnId="{26C272EF-9E16-4D30-96BA-8E78C65019B6}">
      <dgm:prSet/>
      <dgm:spPr/>
      <dgm:t>
        <a:bodyPr/>
        <a:lstStyle/>
        <a:p>
          <a:endParaRPr lang="es-CO" sz="14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87EE5CE-2E0B-45BF-BB74-FD113B8194E1}" type="pres">
      <dgm:prSet presAssocID="{CB74A8AB-505A-43C3-AB6C-0D5AA9215A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2476348-2479-453F-AEE1-43589028C8AB}" type="pres">
      <dgm:prSet presAssocID="{B06431D6-AD8F-41D2-AA78-C35E7FD5EF7F}" presName="composite" presStyleCnt="0"/>
      <dgm:spPr/>
    </dgm:pt>
    <dgm:pt modelId="{D810C7E6-0248-4C6D-ADF7-8CC81DA31DD3}" type="pres">
      <dgm:prSet presAssocID="{B06431D6-AD8F-41D2-AA78-C35E7FD5EF7F}" presName="LShape" presStyleLbl="alignNode1" presStyleIdx="0" presStyleCnt="11" custLinFactNeighborY="1319"/>
      <dgm:spPr/>
    </dgm:pt>
    <dgm:pt modelId="{23A101CE-394A-4A29-AB8B-A3922A372109}" type="pres">
      <dgm:prSet presAssocID="{B06431D6-AD8F-41D2-AA78-C35E7FD5EF7F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CD5A4B-8BD2-474B-B211-6692D67EE1BC}" type="pres">
      <dgm:prSet presAssocID="{B06431D6-AD8F-41D2-AA78-C35E7FD5EF7F}" presName="Triangle" presStyleLbl="alignNode1" presStyleIdx="1" presStyleCnt="11"/>
      <dgm:spPr/>
    </dgm:pt>
    <dgm:pt modelId="{6EFC03DA-3970-4305-9666-D7D5681AFB04}" type="pres">
      <dgm:prSet presAssocID="{D939D1CF-9558-4AEA-8A42-BF8AFC8AC813}" presName="sibTrans" presStyleCnt="0"/>
      <dgm:spPr/>
    </dgm:pt>
    <dgm:pt modelId="{2B2393DA-D0DC-499E-BABC-CC564F22329C}" type="pres">
      <dgm:prSet presAssocID="{D939D1CF-9558-4AEA-8A42-BF8AFC8AC813}" presName="space" presStyleCnt="0"/>
      <dgm:spPr/>
    </dgm:pt>
    <dgm:pt modelId="{2B6E2DF2-0FBD-41E3-962A-FA60E08D57D9}" type="pres">
      <dgm:prSet presAssocID="{8C2C6B63-A14F-47BE-B720-05125DAEE881}" presName="composite" presStyleCnt="0"/>
      <dgm:spPr/>
    </dgm:pt>
    <dgm:pt modelId="{B6CFBEC2-AB69-4BA2-B70D-08EFDF5E5A0F}" type="pres">
      <dgm:prSet presAssocID="{8C2C6B63-A14F-47BE-B720-05125DAEE881}" presName="LShape" presStyleLbl="alignNode1" presStyleIdx="2" presStyleCnt="11"/>
      <dgm:spPr/>
    </dgm:pt>
    <dgm:pt modelId="{9F47B368-360F-46E3-82CA-39819220C2D1}" type="pres">
      <dgm:prSet presAssocID="{8C2C6B63-A14F-47BE-B720-05125DAEE881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97EF1E-005C-4DED-9538-E6283C946084}" type="pres">
      <dgm:prSet presAssocID="{8C2C6B63-A14F-47BE-B720-05125DAEE881}" presName="Triangle" presStyleLbl="alignNode1" presStyleIdx="3" presStyleCnt="11"/>
      <dgm:spPr/>
    </dgm:pt>
    <dgm:pt modelId="{5F008A3F-A0CA-473D-90EF-76DB13AD87ED}" type="pres">
      <dgm:prSet presAssocID="{1FBAD5FB-DCD8-48F3-9035-1937A36980BE}" presName="sibTrans" presStyleCnt="0"/>
      <dgm:spPr/>
    </dgm:pt>
    <dgm:pt modelId="{8279EE86-B44A-4BD5-B2FA-65824B4D8115}" type="pres">
      <dgm:prSet presAssocID="{1FBAD5FB-DCD8-48F3-9035-1937A36980BE}" presName="space" presStyleCnt="0"/>
      <dgm:spPr/>
    </dgm:pt>
    <dgm:pt modelId="{1BF0CE09-2E35-42FF-A115-E3C73EA25AC4}" type="pres">
      <dgm:prSet presAssocID="{0114D694-F09F-4197-AFFA-0E495DA983B3}" presName="composite" presStyleCnt="0"/>
      <dgm:spPr/>
    </dgm:pt>
    <dgm:pt modelId="{5C505BE5-67D1-48AE-A647-5E49CC084891}" type="pres">
      <dgm:prSet presAssocID="{0114D694-F09F-4197-AFFA-0E495DA983B3}" presName="LShape" presStyleLbl="alignNode1" presStyleIdx="4" presStyleCnt="11"/>
      <dgm:spPr/>
    </dgm:pt>
    <dgm:pt modelId="{992F63A9-BB9A-406F-B28B-8AE4D127AF5B}" type="pres">
      <dgm:prSet presAssocID="{0114D694-F09F-4197-AFFA-0E495DA983B3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15341C-9BC3-47A7-82AA-4943E7E4E148}" type="pres">
      <dgm:prSet presAssocID="{0114D694-F09F-4197-AFFA-0E495DA983B3}" presName="Triangle" presStyleLbl="alignNode1" presStyleIdx="5" presStyleCnt="11"/>
      <dgm:spPr/>
    </dgm:pt>
    <dgm:pt modelId="{2CEABA7F-226A-46D2-9A2C-1F8CC8A206DA}" type="pres">
      <dgm:prSet presAssocID="{10C4F0F8-3133-4071-A22B-55A7225B8BAE}" presName="sibTrans" presStyleCnt="0"/>
      <dgm:spPr/>
    </dgm:pt>
    <dgm:pt modelId="{68A58261-EF22-435F-80B8-8038DD8ED25A}" type="pres">
      <dgm:prSet presAssocID="{10C4F0F8-3133-4071-A22B-55A7225B8BAE}" presName="space" presStyleCnt="0"/>
      <dgm:spPr/>
    </dgm:pt>
    <dgm:pt modelId="{4EA4940C-A6B0-41C8-9ACF-CBFB23E5628F}" type="pres">
      <dgm:prSet presAssocID="{149AA930-669B-409F-A2FA-58BF640C870E}" presName="composite" presStyleCnt="0"/>
      <dgm:spPr/>
    </dgm:pt>
    <dgm:pt modelId="{3D2C6B35-DFE0-4EDA-BC61-15A88287E8D3}" type="pres">
      <dgm:prSet presAssocID="{149AA930-669B-409F-A2FA-58BF640C870E}" presName="LShape" presStyleLbl="alignNode1" presStyleIdx="6" presStyleCnt="11"/>
      <dgm:spPr/>
    </dgm:pt>
    <dgm:pt modelId="{FD4DFE75-0906-4CE5-A30D-7ADAE5F295A8}" type="pres">
      <dgm:prSet presAssocID="{149AA930-669B-409F-A2FA-58BF640C87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7FDDD7-AC01-4831-8F37-3C2647EDC56B}" type="pres">
      <dgm:prSet presAssocID="{149AA930-669B-409F-A2FA-58BF640C870E}" presName="Triangle" presStyleLbl="alignNode1" presStyleIdx="7" presStyleCnt="11"/>
      <dgm:spPr/>
    </dgm:pt>
    <dgm:pt modelId="{80B43BBC-4298-4BFF-A908-56E71AF764AE}" type="pres">
      <dgm:prSet presAssocID="{9C6FAF70-672E-4B59-8EBD-4B1D823AA1FB}" presName="sibTrans" presStyleCnt="0"/>
      <dgm:spPr/>
    </dgm:pt>
    <dgm:pt modelId="{300F8BC9-7607-46BD-A196-AF59ED25D357}" type="pres">
      <dgm:prSet presAssocID="{9C6FAF70-672E-4B59-8EBD-4B1D823AA1FB}" presName="space" presStyleCnt="0"/>
      <dgm:spPr/>
    </dgm:pt>
    <dgm:pt modelId="{6057BA02-EDC2-4F48-BA8F-2B078F6F65E5}" type="pres">
      <dgm:prSet presAssocID="{80DD3E75-F252-4A6D-BEAC-24E6CE407987}" presName="composite" presStyleCnt="0"/>
      <dgm:spPr/>
    </dgm:pt>
    <dgm:pt modelId="{5ED81B3C-D735-42B9-8001-A6FBBC4978BC}" type="pres">
      <dgm:prSet presAssocID="{80DD3E75-F252-4A6D-BEAC-24E6CE407987}" presName="LShape" presStyleLbl="alignNode1" presStyleIdx="8" presStyleCnt="11"/>
      <dgm:spPr/>
    </dgm:pt>
    <dgm:pt modelId="{A408345F-131E-4E59-8200-D890685240C4}" type="pres">
      <dgm:prSet presAssocID="{80DD3E75-F252-4A6D-BEAC-24E6CE40798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BAB651-241E-477A-8F8F-4B939758A576}" type="pres">
      <dgm:prSet presAssocID="{80DD3E75-F252-4A6D-BEAC-24E6CE407987}" presName="Triangle" presStyleLbl="alignNode1" presStyleIdx="9" presStyleCnt="11"/>
      <dgm:spPr/>
    </dgm:pt>
    <dgm:pt modelId="{8623599B-4B6C-4498-9387-BCA0682A4DE6}" type="pres">
      <dgm:prSet presAssocID="{724E24F6-172A-4BDD-89A1-4B9128F48683}" presName="sibTrans" presStyleCnt="0"/>
      <dgm:spPr/>
    </dgm:pt>
    <dgm:pt modelId="{3CB7CC96-A8A4-4A02-9D6F-1775BC8FEB2D}" type="pres">
      <dgm:prSet presAssocID="{724E24F6-172A-4BDD-89A1-4B9128F48683}" presName="space" presStyleCnt="0"/>
      <dgm:spPr/>
    </dgm:pt>
    <dgm:pt modelId="{EB7F0DE0-64E5-449D-8D5E-DBEE81115E41}" type="pres">
      <dgm:prSet presAssocID="{4171A3AD-6D1B-4B4D-BA16-D5F646235255}" presName="composite" presStyleCnt="0"/>
      <dgm:spPr/>
    </dgm:pt>
    <dgm:pt modelId="{C3AFC6EE-A2F7-42C1-A817-79FF00F0A186}" type="pres">
      <dgm:prSet presAssocID="{4171A3AD-6D1B-4B4D-BA16-D5F646235255}" presName="LShape" presStyleLbl="alignNode1" presStyleIdx="10" presStyleCnt="11"/>
      <dgm:spPr/>
    </dgm:pt>
    <dgm:pt modelId="{E1305BCE-EDDB-4949-828F-EE6085CEB2C7}" type="pres">
      <dgm:prSet presAssocID="{4171A3AD-6D1B-4B4D-BA16-D5F646235255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D95638-1101-4F2F-B706-13E5D63A2B5F}" srcId="{CB74A8AB-505A-43C3-AB6C-0D5AA9215A0A}" destId="{149AA930-669B-409F-A2FA-58BF640C870E}" srcOrd="3" destOrd="0" parTransId="{55D5405B-5E4E-42C8-83A6-98514752B7A5}" sibTransId="{9C6FAF70-672E-4B59-8EBD-4B1D823AA1FB}"/>
    <dgm:cxn modelId="{062BA5E9-0895-432A-8371-FE5878B1C6D5}" type="presOf" srcId="{8C2C6B63-A14F-47BE-B720-05125DAEE881}" destId="{9F47B368-360F-46E3-82CA-39819220C2D1}" srcOrd="0" destOrd="0" presId="urn:microsoft.com/office/officeart/2009/3/layout/StepUpProcess"/>
    <dgm:cxn modelId="{F3497786-E55E-4F58-A0AC-B65F1C0617F4}" type="presOf" srcId="{4171A3AD-6D1B-4B4D-BA16-D5F646235255}" destId="{E1305BCE-EDDB-4949-828F-EE6085CEB2C7}" srcOrd="0" destOrd="0" presId="urn:microsoft.com/office/officeart/2009/3/layout/StepUpProcess"/>
    <dgm:cxn modelId="{2E0AB8A3-7CFC-4836-AFC1-5AB5FBA51120}" type="presOf" srcId="{0114D694-F09F-4197-AFFA-0E495DA983B3}" destId="{992F63A9-BB9A-406F-B28B-8AE4D127AF5B}" srcOrd="0" destOrd="0" presId="urn:microsoft.com/office/officeart/2009/3/layout/StepUpProcess"/>
    <dgm:cxn modelId="{EDBEBE2A-A4F7-43B7-9983-499ABE60AC0C}" type="presOf" srcId="{149AA930-669B-409F-A2FA-58BF640C870E}" destId="{FD4DFE75-0906-4CE5-A30D-7ADAE5F295A8}" srcOrd="0" destOrd="0" presId="urn:microsoft.com/office/officeart/2009/3/layout/StepUpProcess"/>
    <dgm:cxn modelId="{9A36FE40-CB97-4D3D-BDFD-36AD131715B8}" type="presOf" srcId="{CB74A8AB-505A-43C3-AB6C-0D5AA9215A0A}" destId="{087EE5CE-2E0B-45BF-BB74-FD113B8194E1}" srcOrd="0" destOrd="0" presId="urn:microsoft.com/office/officeart/2009/3/layout/StepUpProcess"/>
    <dgm:cxn modelId="{39B2436B-08D4-4B53-9AA0-94B5982C1885}" srcId="{CB74A8AB-505A-43C3-AB6C-0D5AA9215A0A}" destId="{0114D694-F09F-4197-AFFA-0E495DA983B3}" srcOrd="2" destOrd="0" parTransId="{974DBD3E-58ED-427F-8163-508D0B819A1A}" sibTransId="{10C4F0F8-3133-4071-A22B-55A7225B8BAE}"/>
    <dgm:cxn modelId="{CEC28845-9496-49AE-81FA-61151E8650FA}" type="presOf" srcId="{B06431D6-AD8F-41D2-AA78-C35E7FD5EF7F}" destId="{23A101CE-394A-4A29-AB8B-A3922A372109}" srcOrd="0" destOrd="0" presId="urn:microsoft.com/office/officeart/2009/3/layout/StepUpProcess"/>
    <dgm:cxn modelId="{DB4A955E-C255-4621-85B0-7159AE12D140}" srcId="{CB74A8AB-505A-43C3-AB6C-0D5AA9215A0A}" destId="{8C2C6B63-A14F-47BE-B720-05125DAEE881}" srcOrd="1" destOrd="0" parTransId="{95A5158F-0FF7-4AFF-B0BD-51602C97F287}" sibTransId="{1FBAD5FB-DCD8-48F3-9035-1937A36980BE}"/>
    <dgm:cxn modelId="{26C272EF-9E16-4D30-96BA-8E78C65019B6}" srcId="{CB74A8AB-505A-43C3-AB6C-0D5AA9215A0A}" destId="{4171A3AD-6D1B-4B4D-BA16-D5F646235255}" srcOrd="5" destOrd="0" parTransId="{00F8B614-CC6B-4862-9E92-8B0EE016CF80}" sibTransId="{8E6A7C9F-F56D-466A-AC0E-0D923FB4260E}"/>
    <dgm:cxn modelId="{65C48A68-FB98-4A50-9290-1E047BD214D1}" type="presOf" srcId="{80DD3E75-F252-4A6D-BEAC-24E6CE407987}" destId="{A408345F-131E-4E59-8200-D890685240C4}" srcOrd="0" destOrd="0" presId="urn:microsoft.com/office/officeart/2009/3/layout/StepUpProcess"/>
    <dgm:cxn modelId="{8A53215F-95A7-44A0-9621-2323C1319F7A}" srcId="{CB74A8AB-505A-43C3-AB6C-0D5AA9215A0A}" destId="{B06431D6-AD8F-41D2-AA78-C35E7FD5EF7F}" srcOrd="0" destOrd="0" parTransId="{F114395A-DCAA-425C-97ED-B08997B73536}" sibTransId="{D939D1CF-9558-4AEA-8A42-BF8AFC8AC813}"/>
    <dgm:cxn modelId="{F1FBA279-2CA0-4CF4-A88E-6921090308B0}" srcId="{CB74A8AB-505A-43C3-AB6C-0D5AA9215A0A}" destId="{80DD3E75-F252-4A6D-BEAC-24E6CE407987}" srcOrd="4" destOrd="0" parTransId="{4A7B91E5-2CDF-4474-8702-865E9961AE99}" sibTransId="{724E24F6-172A-4BDD-89A1-4B9128F48683}"/>
    <dgm:cxn modelId="{49723CD2-212B-4145-8D74-0A8727FC252D}" type="presParOf" srcId="{087EE5CE-2E0B-45BF-BB74-FD113B8194E1}" destId="{12476348-2479-453F-AEE1-43589028C8AB}" srcOrd="0" destOrd="0" presId="urn:microsoft.com/office/officeart/2009/3/layout/StepUpProcess"/>
    <dgm:cxn modelId="{60F2FBEC-0E12-4E64-B29C-3A4E220DAFE5}" type="presParOf" srcId="{12476348-2479-453F-AEE1-43589028C8AB}" destId="{D810C7E6-0248-4C6D-ADF7-8CC81DA31DD3}" srcOrd="0" destOrd="0" presId="urn:microsoft.com/office/officeart/2009/3/layout/StepUpProcess"/>
    <dgm:cxn modelId="{A2CB06EE-F32A-4608-A6F5-6333B51A0A67}" type="presParOf" srcId="{12476348-2479-453F-AEE1-43589028C8AB}" destId="{23A101CE-394A-4A29-AB8B-A3922A372109}" srcOrd="1" destOrd="0" presId="urn:microsoft.com/office/officeart/2009/3/layout/StepUpProcess"/>
    <dgm:cxn modelId="{94707431-5C10-464B-8031-F2B9E0FB3AB7}" type="presParOf" srcId="{12476348-2479-453F-AEE1-43589028C8AB}" destId="{DDCD5A4B-8BD2-474B-B211-6692D67EE1BC}" srcOrd="2" destOrd="0" presId="urn:microsoft.com/office/officeart/2009/3/layout/StepUpProcess"/>
    <dgm:cxn modelId="{A5FC4117-230E-4C10-AD4D-EEAF9B480159}" type="presParOf" srcId="{087EE5CE-2E0B-45BF-BB74-FD113B8194E1}" destId="{6EFC03DA-3970-4305-9666-D7D5681AFB04}" srcOrd="1" destOrd="0" presId="urn:microsoft.com/office/officeart/2009/3/layout/StepUpProcess"/>
    <dgm:cxn modelId="{1D6E0CD7-927A-4E1C-B40A-1D9B95D7B5B2}" type="presParOf" srcId="{6EFC03DA-3970-4305-9666-D7D5681AFB04}" destId="{2B2393DA-D0DC-499E-BABC-CC564F22329C}" srcOrd="0" destOrd="0" presId="urn:microsoft.com/office/officeart/2009/3/layout/StepUpProcess"/>
    <dgm:cxn modelId="{8C7E5A46-60B3-4EB6-9E55-5ED6343F2CC7}" type="presParOf" srcId="{087EE5CE-2E0B-45BF-BB74-FD113B8194E1}" destId="{2B6E2DF2-0FBD-41E3-962A-FA60E08D57D9}" srcOrd="2" destOrd="0" presId="urn:microsoft.com/office/officeart/2009/3/layout/StepUpProcess"/>
    <dgm:cxn modelId="{066B3DBF-07E9-4A0C-B972-2C460005826D}" type="presParOf" srcId="{2B6E2DF2-0FBD-41E3-962A-FA60E08D57D9}" destId="{B6CFBEC2-AB69-4BA2-B70D-08EFDF5E5A0F}" srcOrd="0" destOrd="0" presId="urn:microsoft.com/office/officeart/2009/3/layout/StepUpProcess"/>
    <dgm:cxn modelId="{7AE68E8C-C989-4F8E-A793-5B9785239E67}" type="presParOf" srcId="{2B6E2DF2-0FBD-41E3-962A-FA60E08D57D9}" destId="{9F47B368-360F-46E3-82CA-39819220C2D1}" srcOrd="1" destOrd="0" presId="urn:microsoft.com/office/officeart/2009/3/layout/StepUpProcess"/>
    <dgm:cxn modelId="{2E895F7F-5735-41A0-9BDF-8B9240EE5D1D}" type="presParOf" srcId="{2B6E2DF2-0FBD-41E3-962A-FA60E08D57D9}" destId="{9A97EF1E-005C-4DED-9538-E6283C946084}" srcOrd="2" destOrd="0" presId="urn:microsoft.com/office/officeart/2009/3/layout/StepUpProcess"/>
    <dgm:cxn modelId="{7EBACE06-EF9F-41AA-9313-BA43275CA96A}" type="presParOf" srcId="{087EE5CE-2E0B-45BF-BB74-FD113B8194E1}" destId="{5F008A3F-A0CA-473D-90EF-76DB13AD87ED}" srcOrd="3" destOrd="0" presId="urn:microsoft.com/office/officeart/2009/3/layout/StepUpProcess"/>
    <dgm:cxn modelId="{9952C15A-7881-4E14-B665-500BC81C81CD}" type="presParOf" srcId="{5F008A3F-A0CA-473D-90EF-76DB13AD87ED}" destId="{8279EE86-B44A-4BD5-B2FA-65824B4D8115}" srcOrd="0" destOrd="0" presId="urn:microsoft.com/office/officeart/2009/3/layout/StepUpProcess"/>
    <dgm:cxn modelId="{53B1A031-A71D-49E6-9E93-E3F21B76DDB9}" type="presParOf" srcId="{087EE5CE-2E0B-45BF-BB74-FD113B8194E1}" destId="{1BF0CE09-2E35-42FF-A115-E3C73EA25AC4}" srcOrd="4" destOrd="0" presId="urn:microsoft.com/office/officeart/2009/3/layout/StepUpProcess"/>
    <dgm:cxn modelId="{868313C5-556B-49DB-80CF-57600BB95892}" type="presParOf" srcId="{1BF0CE09-2E35-42FF-A115-E3C73EA25AC4}" destId="{5C505BE5-67D1-48AE-A647-5E49CC084891}" srcOrd="0" destOrd="0" presId="urn:microsoft.com/office/officeart/2009/3/layout/StepUpProcess"/>
    <dgm:cxn modelId="{25D2B7B7-0715-4327-B775-814805A8C722}" type="presParOf" srcId="{1BF0CE09-2E35-42FF-A115-E3C73EA25AC4}" destId="{992F63A9-BB9A-406F-B28B-8AE4D127AF5B}" srcOrd="1" destOrd="0" presId="urn:microsoft.com/office/officeart/2009/3/layout/StepUpProcess"/>
    <dgm:cxn modelId="{BBD38A82-17CA-4F75-8E26-33343CD83DCC}" type="presParOf" srcId="{1BF0CE09-2E35-42FF-A115-E3C73EA25AC4}" destId="{2315341C-9BC3-47A7-82AA-4943E7E4E148}" srcOrd="2" destOrd="0" presId="urn:microsoft.com/office/officeart/2009/3/layout/StepUpProcess"/>
    <dgm:cxn modelId="{67FE205D-F291-4816-AF75-DBAC001B215F}" type="presParOf" srcId="{087EE5CE-2E0B-45BF-BB74-FD113B8194E1}" destId="{2CEABA7F-226A-46D2-9A2C-1F8CC8A206DA}" srcOrd="5" destOrd="0" presId="urn:microsoft.com/office/officeart/2009/3/layout/StepUpProcess"/>
    <dgm:cxn modelId="{25AC6046-5F58-4094-87E6-C71E8401270C}" type="presParOf" srcId="{2CEABA7F-226A-46D2-9A2C-1F8CC8A206DA}" destId="{68A58261-EF22-435F-80B8-8038DD8ED25A}" srcOrd="0" destOrd="0" presId="urn:microsoft.com/office/officeart/2009/3/layout/StepUpProcess"/>
    <dgm:cxn modelId="{1E148DBD-61FD-42C6-88FA-11233224C359}" type="presParOf" srcId="{087EE5CE-2E0B-45BF-BB74-FD113B8194E1}" destId="{4EA4940C-A6B0-41C8-9ACF-CBFB23E5628F}" srcOrd="6" destOrd="0" presId="urn:microsoft.com/office/officeart/2009/3/layout/StepUpProcess"/>
    <dgm:cxn modelId="{E4D82B35-D532-4D5C-B0DF-1C48AC60C253}" type="presParOf" srcId="{4EA4940C-A6B0-41C8-9ACF-CBFB23E5628F}" destId="{3D2C6B35-DFE0-4EDA-BC61-15A88287E8D3}" srcOrd="0" destOrd="0" presId="urn:microsoft.com/office/officeart/2009/3/layout/StepUpProcess"/>
    <dgm:cxn modelId="{691029A7-C0C7-4658-B5CF-E0B55ED81891}" type="presParOf" srcId="{4EA4940C-A6B0-41C8-9ACF-CBFB23E5628F}" destId="{FD4DFE75-0906-4CE5-A30D-7ADAE5F295A8}" srcOrd="1" destOrd="0" presId="urn:microsoft.com/office/officeart/2009/3/layout/StepUpProcess"/>
    <dgm:cxn modelId="{5C2E91E8-D954-4FC2-8690-B47399FC122F}" type="presParOf" srcId="{4EA4940C-A6B0-41C8-9ACF-CBFB23E5628F}" destId="{A47FDDD7-AC01-4831-8F37-3C2647EDC56B}" srcOrd="2" destOrd="0" presId="urn:microsoft.com/office/officeart/2009/3/layout/StepUpProcess"/>
    <dgm:cxn modelId="{50D50C59-7248-418A-9468-0F5EE8020345}" type="presParOf" srcId="{087EE5CE-2E0B-45BF-BB74-FD113B8194E1}" destId="{80B43BBC-4298-4BFF-A908-56E71AF764AE}" srcOrd="7" destOrd="0" presId="urn:microsoft.com/office/officeart/2009/3/layout/StepUpProcess"/>
    <dgm:cxn modelId="{3FC3C249-E2DA-4784-8705-C15EAE4332EB}" type="presParOf" srcId="{80B43BBC-4298-4BFF-A908-56E71AF764AE}" destId="{300F8BC9-7607-46BD-A196-AF59ED25D357}" srcOrd="0" destOrd="0" presId="urn:microsoft.com/office/officeart/2009/3/layout/StepUpProcess"/>
    <dgm:cxn modelId="{5C75C278-6E6B-4732-93AC-71342EE35634}" type="presParOf" srcId="{087EE5CE-2E0B-45BF-BB74-FD113B8194E1}" destId="{6057BA02-EDC2-4F48-BA8F-2B078F6F65E5}" srcOrd="8" destOrd="0" presId="urn:microsoft.com/office/officeart/2009/3/layout/StepUpProcess"/>
    <dgm:cxn modelId="{560D4B08-ED42-4F24-A2AC-D94B1CB7814E}" type="presParOf" srcId="{6057BA02-EDC2-4F48-BA8F-2B078F6F65E5}" destId="{5ED81B3C-D735-42B9-8001-A6FBBC4978BC}" srcOrd="0" destOrd="0" presId="urn:microsoft.com/office/officeart/2009/3/layout/StepUpProcess"/>
    <dgm:cxn modelId="{406830F5-99A8-4973-86E2-2ABA68F9C59A}" type="presParOf" srcId="{6057BA02-EDC2-4F48-BA8F-2B078F6F65E5}" destId="{A408345F-131E-4E59-8200-D890685240C4}" srcOrd="1" destOrd="0" presId="urn:microsoft.com/office/officeart/2009/3/layout/StepUpProcess"/>
    <dgm:cxn modelId="{C50CDC1F-5009-4D8E-816A-C3DA9CA4FEEE}" type="presParOf" srcId="{6057BA02-EDC2-4F48-BA8F-2B078F6F65E5}" destId="{02BAB651-241E-477A-8F8F-4B939758A576}" srcOrd="2" destOrd="0" presId="urn:microsoft.com/office/officeart/2009/3/layout/StepUpProcess"/>
    <dgm:cxn modelId="{3DD52F3F-F5EB-4966-A7BE-346A4C94EEEE}" type="presParOf" srcId="{087EE5CE-2E0B-45BF-BB74-FD113B8194E1}" destId="{8623599B-4B6C-4498-9387-BCA0682A4DE6}" srcOrd="9" destOrd="0" presId="urn:microsoft.com/office/officeart/2009/3/layout/StepUpProcess"/>
    <dgm:cxn modelId="{39746287-3D81-4354-AD8E-FC8AEA2A4F34}" type="presParOf" srcId="{8623599B-4B6C-4498-9387-BCA0682A4DE6}" destId="{3CB7CC96-A8A4-4A02-9D6F-1775BC8FEB2D}" srcOrd="0" destOrd="0" presId="urn:microsoft.com/office/officeart/2009/3/layout/StepUpProcess"/>
    <dgm:cxn modelId="{3AB77842-A77A-470E-96AC-F285AD337603}" type="presParOf" srcId="{087EE5CE-2E0B-45BF-BB74-FD113B8194E1}" destId="{EB7F0DE0-64E5-449D-8D5E-DBEE81115E41}" srcOrd="10" destOrd="0" presId="urn:microsoft.com/office/officeart/2009/3/layout/StepUpProcess"/>
    <dgm:cxn modelId="{FD8D7E1F-29D2-49FB-B0B0-2E7006E4216B}" type="presParOf" srcId="{EB7F0DE0-64E5-449D-8D5E-DBEE81115E41}" destId="{C3AFC6EE-A2F7-42C1-A817-79FF00F0A186}" srcOrd="0" destOrd="0" presId="urn:microsoft.com/office/officeart/2009/3/layout/StepUpProcess"/>
    <dgm:cxn modelId="{0BED0BF2-51BD-49DE-97E1-3446F95CFB5A}" type="presParOf" srcId="{EB7F0DE0-64E5-449D-8D5E-DBEE81115E41}" destId="{E1305BCE-EDDB-4949-828F-EE6085CEB2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156D5-D336-47C6-876E-20A485881F83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8EC02B8-6817-4676-B708-0215D04EDA77}">
      <dgm:prSet phldrT="[Texto]" custT="1"/>
      <dgm:spPr/>
      <dgm:t>
        <a:bodyPr/>
        <a:lstStyle/>
        <a:p>
          <a:r>
            <a:rPr lang="es-CO" sz="2000" dirty="0" smtClean="0">
              <a:solidFill>
                <a:schemeClr val="tx2"/>
              </a:solidFill>
              <a:latin typeface="Trebuchet MS" panose="020B0603020202020204" pitchFamily="34" charset="0"/>
            </a:rPr>
            <a:t>1.Desarrollar una política pública INCLUYENTE y DESCENTRALIZADA</a:t>
          </a:r>
          <a:endParaRPr lang="es-CO" sz="20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64FE696F-5E1B-441D-B8E0-E72E2817593C}" type="parTrans" cxnId="{0094B1DE-DC00-4144-BF2D-062E741E89DB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717C242-FCAE-41A2-BBF1-A16043EB69DB}" type="sibTrans" cxnId="{0094B1DE-DC00-4144-BF2D-062E741E89DB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D59FD92-DBA1-43EA-8008-3910E3E5BF94}">
      <dgm:prSet phldrT="[Texto]" custT="1"/>
      <dgm:spPr/>
      <dgm:t>
        <a:bodyPr/>
        <a:lstStyle/>
        <a:p>
          <a:r>
            <a:rPr lang="es-CO" sz="2000" dirty="0" smtClean="0">
              <a:solidFill>
                <a:schemeClr val="tx2"/>
              </a:solidFill>
              <a:latin typeface="Trebuchet MS" panose="020B0603020202020204" pitchFamily="34" charset="0"/>
            </a:rPr>
            <a:t>2.Crear mecanismos que faciliten el acceso a los servicios de salud. </a:t>
          </a:r>
          <a:endParaRPr lang="es-CO" sz="20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DAB7A099-C500-4203-8B6C-DB90789C25A0}" type="parTrans" cxnId="{59656BAC-3576-4F69-B410-6B983C2C60C6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6194830-A290-44C0-AA84-2DBAD14486F8}" type="sibTrans" cxnId="{59656BAC-3576-4F69-B410-6B983C2C60C6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D4F1139F-4940-42E7-9E11-0C5205C5E722}">
      <dgm:prSet phldrT="[Texto]" custT="1"/>
      <dgm:spPr/>
      <dgm:t>
        <a:bodyPr/>
        <a:lstStyle/>
        <a:p>
          <a:r>
            <a:rPr lang="es-CO" sz="2000" dirty="0" smtClean="0">
              <a:solidFill>
                <a:schemeClr val="tx2"/>
              </a:solidFill>
              <a:latin typeface="Trebuchet MS" panose="020B0603020202020204" pitchFamily="34" charset="0"/>
            </a:rPr>
            <a:t>3.Identificar y visibilizar en contexto (población y territorio.)</a:t>
          </a:r>
          <a:endParaRPr lang="es-CO" sz="20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66D3B4A-49A2-495B-A6D4-FCAF077CE851}" type="parTrans" cxnId="{FBCF3629-3D19-4C90-98C0-F7DC10FBA335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31B0B38-7E0E-4CA8-A98B-020B61B1E63E}" type="sibTrans" cxnId="{FBCF3629-3D19-4C90-98C0-F7DC10FBA335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6CEAC72E-A870-4307-B097-6E2E22622929}">
      <dgm:prSet custT="1"/>
      <dgm:spPr/>
      <dgm:t>
        <a:bodyPr/>
        <a:lstStyle/>
        <a:p>
          <a:r>
            <a:rPr lang="es-CO" sz="2000" dirty="0" smtClean="0">
              <a:solidFill>
                <a:schemeClr val="tx2"/>
              </a:solidFill>
              <a:latin typeface="Trebuchet MS" panose="020B0603020202020204" pitchFamily="34" charset="0"/>
            </a:rPr>
            <a:t>4.	Desarrollar destrezas personales </a:t>
          </a:r>
          <a:endParaRPr lang="es-CO" sz="20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DD2B509-038D-435C-B8A4-514785F9DFAD}" type="parTrans" cxnId="{66762979-C4F7-45EB-A0C3-F143EF35786D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65C76D7-E973-482D-AD3D-1466E08080CB}" type="sibTrans" cxnId="{66762979-C4F7-45EB-A0C3-F143EF35786D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F43CBF0-DF90-4B9D-A4C1-8243DB59255D}">
      <dgm:prSet custT="1"/>
      <dgm:spPr/>
      <dgm:t>
        <a:bodyPr/>
        <a:lstStyle/>
        <a:p>
          <a:r>
            <a:rPr lang="es-CO" sz="2000" smtClean="0">
              <a:solidFill>
                <a:schemeClr val="tx2"/>
              </a:solidFill>
              <a:latin typeface="Trebuchet MS" panose="020B0603020202020204" pitchFamily="34" charset="0"/>
            </a:rPr>
            <a:t>5.	Reorientar los servicios de salud</a:t>
          </a:r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B93ACEE-A958-439B-A5D3-4E65230FEDBF}" type="parTrans" cxnId="{C80F6394-8DC7-4DB8-A04C-323CC431B213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5D21609-63DE-4C86-A949-2A0970652C4D}" type="sibTrans" cxnId="{C80F6394-8DC7-4DB8-A04C-323CC431B213}">
      <dgm:prSet/>
      <dgm:spPr/>
      <dgm:t>
        <a:bodyPr/>
        <a:lstStyle/>
        <a:p>
          <a:endParaRPr lang="es-CO" sz="20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E667D82-6D47-4660-BF77-A42041CA6D93}" type="pres">
      <dgm:prSet presAssocID="{F6C156D5-D336-47C6-876E-20A485881F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AF10DC6-7A90-4760-AFC9-D874F68FA2C5}" type="pres">
      <dgm:prSet presAssocID="{68EC02B8-6817-4676-B708-0215D04EDA77}" presName="parentLin" presStyleCnt="0"/>
      <dgm:spPr/>
    </dgm:pt>
    <dgm:pt modelId="{44F121B6-EF65-4A6B-844C-6179E4346889}" type="pres">
      <dgm:prSet presAssocID="{68EC02B8-6817-4676-B708-0215D04EDA77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3CA3FC05-6478-41FF-B8E2-52BB784A9C64}" type="pres">
      <dgm:prSet presAssocID="{68EC02B8-6817-4676-B708-0215D04EDA77}" presName="parentText" presStyleLbl="node1" presStyleIdx="0" presStyleCnt="5" custScaleX="1296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0E3212-3896-4121-AAA9-8A21B841C765}" type="pres">
      <dgm:prSet presAssocID="{68EC02B8-6817-4676-B708-0215D04EDA77}" presName="negativeSpace" presStyleCnt="0"/>
      <dgm:spPr/>
    </dgm:pt>
    <dgm:pt modelId="{33471CF4-562B-47FB-8D7B-17CF144531D6}" type="pres">
      <dgm:prSet presAssocID="{68EC02B8-6817-4676-B708-0215D04EDA77}" presName="childText" presStyleLbl="conFgAcc1" presStyleIdx="0" presStyleCnt="5">
        <dgm:presLayoutVars>
          <dgm:bulletEnabled val="1"/>
        </dgm:presLayoutVars>
      </dgm:prSet>
      <dgm:spPr/>
    </dgm:pt>
    <dgm:pt modelId="{6ED0F748-96BF-4F31-8F59-52FBA8F48C6D}" type="pres">
      <dgm:prSet presAssocID="{4717C242-FCAE-41A2-BBF1-A16043EB69DB}" presName="spaceBetweenRectangles" presStyleCnt="0"/>
      <dgm:spPr/>
    </dgm:pt>
    <dgm:pt modelId="{93126696-1C68-4FCB-B0CD-18600F16287B}" type="pres">
      <dgm:prSet presAssocID="{3D59FD92-DBA1-43EA-8008-3910E3E5BF94}" presName="parentLin" presStyleCnt="0"/>
      <dgm:spPr/>
    </dgm:pt>
    <dgm:pt modelId="{82C06141-1B11-4F8B-AECB-890998A2D195}" type="pres">
      <dgm:prSet presAssocID="{3D59FD92-DBA1-43EA-8008-3910E3E5BF94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87CF6A79-9AA7-40AD-8CFF-93F2687C038F}" type="pres">
      <dgm:prSet presAssocID="{3D59FD92-DBA1-43EA-8008-3910E3E5BF94}" presName="parentText" presStyleLbl="node1" presStyleIdx="1" presStyleCnt="5" custScaleX="12974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CB8AC8-4F2C-4967-BA13-9610C5BF814A}" type="pres">
      <dgm:prSet presAssocID="{3D59FD92-DBA1-43EA-8008-3910E3E5BF94}" presName="negativeSpace" presStyleCnt="0"/>
      <dgm:spPr/>
    </dgm:pt>
    <dgm:pt modelId="{FCF92B08-8BD0-428E-9164-C096FF1CE78C}" type="pres">
      <dgm:prSet presAssocID="{3D59FD92-DBA1-43EA-8008-3910E3E5BF94}" presName="childText" presStyleLbl="conFgAcc1" presStyleIdx="1" presStyleCnt="5">
        <dgm:presLayoutVars>
          <dgm:bulletEnabled val="1"/>
        </dgm:presLayoutVars>
      </dgm:prSet>
      <dgm:spPr/>
    </dgm:pt>
    <dgm:pt modelId="{2A34E6EE-90FF-4A95-B802-004A30AE1528}" type="pres">
      <dgm:prSet presAssocID="{B6194830-A290-44C0-AA84-2DBAD14486F8}" presName="spaceBetweenRectangles" presStyleCnt="0"/>
      <dgm:spPr/>
    </dgm:pt>
    <dgm:pt modelId="{79FE3819-1092-47D3-9418-B13869C15355}" type="pres">
      <dgm:prSet presAssocID="{D4F1139F-4940-42E7-9E11-0C5205C5E722}" presName="parentLin" presStyleCnt="0"/>
      <dgm:spPr/>
    </dgm:pt>
    <dgm:pt modelId="{EB0CAD23-A0A7-4FAC-8CD4-20B5262335DC}" type="pres">
      <dgm:prSet presAssocID="{D4F1139F-4940-42E7-9E11-0C5205C5E722}" presName="parentLeftMargin" presStyleLbl="node1" presStyleIdx="1" presStyleCnt="5"/>
      <dgm:spPr/>
      <dgm:t>
        <a:bodyPr/>
        <a:lstStyle/>
        <a:p>
          <a:endParaRPr lang="es-CO"/>
        </a:p>
      </dgm:t>
    </dgm:pt>
    <dgm:pt modelId="{7F84E867-C346-4F55-9E85-13A8B7339CF5}" type="pres">
      <dgm:prSet presAssocID="{D4F1139F-4940-42E7-9E11-0C5205C5E722}" presName="parentText" presStyleLbl="node1" presStyleIdx="2" presStyleCnt="5" custScaleX="12794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17C3B6-8096-4028-966C-6A341ADD6400}" type="pres">
      <dgm:prSet presAssocID="{D4F1139F-4940-42E7-9E11-0C5205C5E722}" presName="negativeSpace" presStyleCnt="0"/>
      <dgm:spPr/>
    </dgm:pt>
    <dgm:pt modelId="{E8AD1F44-70E3-44AD-8EAD-7BF6973C5230}" type="pres">
      <dgm:prSet presAssocID="{D4F1139F-4940-42E7-9E11-0C5205C5E722}" presName="childText" presStyleLbl="conFgAcc1" presStyleIdx="2" presStyleCnt="5">
        <dgm:presLayoutVars>
          <dgm:bulletEnabled val="1"/>
        </dgm:presLayoutVars>
      </dgm:prSet>
      <dgm:spPr/>
    </dgm:pt>
    <dgm:pt modelId="{D66E4D62-2127-44AD-BDB8-AD9A4ABE0D2F}" type="pres">
      <dgm:prSet presAssocID="{A31B0B38-7E0E-4CA8-A98B-020B61B1E63E}" presName="spaceBetweenRectangles" presStyleCnt="0"/>
      <dgm:spPr/>
    </dgm:pt>
    <dgm:pt modelId="{3E6013E3-AAB4-41C7-8DB1-9195C2F5181A}" type="pres">
      <dgm:prSet presAssocID="{6CEAC72E-A870-4307-B097-6E2E22622929}" presName="parentLin" presStyleCnt="0"/>
      <dgm:spPr/>
    </dgm:pt>
    <dgm:pt modelId="{16E84286-FCAE-4915-A193-C43DCED8401B}" type="pres">
      <dgm:prSet presAssocID="{6CEAC72E-A870-4307-B097-6E2E22622929}" presName="parentLeftMargin" presStyleLbl="node1" presStyleIdx="2" presStyleCnt="5"/>
      <dgm:spPr/>
      <dgm:t>
        <a:bodyPr/>
        <a:lstStyle/>
        <a:p>
          <a:endParaRPr lang="es-CO"/>
        </a:p>
      </dgm:t>
    </dgm:pt>
    <dgm:pt modelId="{EFC69CF7-A7DA-4C11-BB21-E3419990CBB2}" type="pres">
      <dgm:prSet presAssocID="{6CEAC72E-A870-4307-B097-6E2E226229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44F8FF-4742-4AE8-8210-FE7DDED77C83}" type="pres">
      <dgm:prSet presAssocID="{6CEAC72E-A870-4307-B097-6E2E22622929}" presName="negativeSpace" presStyleCnt="0"/>
      <dgm:spPr/>
    </dgm:pt>
    <dgm:pt modelId="{E2D75E2D-1F32-4F05-B367-9281F14C591D}" type="pres">
      <dgm:prSet presAssocID="{6CEAC72E-A870-4307-B097-6E2E22622929}" presName="childText" presStyleLbl="conFgAcc1" presStyleIdx="3" presStyleCnt="5">
        <dgm:presLayoutVars>
          <dgm:bulletEnabled val="1"/>
        </dgm:presLayoutVars>
      </dgm:prSet>
      <dgm:spPr/>
    </dgm:pt>
    <dgm:pt modelId="{BD129DC3-025E-493F-A0C0-FCD3BA9BE824}" type="pres">
      <dgm:prSet presAssocID="{165C76D7-E973-482D-AD3D-1466E08080CB}" presName="spaceBetweenRectangles" presStyleCnt="0"/>
      <dgm:spPr/>
    </dgm:pt>
    <dgm:pt modelId="{A596EB0C-A26C-4B8A-BCB5-A26A1AA7A586}" type="pres">
      <dgm:prSet presAssocID="{1F43CBF0-DF90-4B9D-A4C1-8243DB59255D}" presName="parentLin" presStyleCnt="0"/>
      <dgm:spPr/>
    </dgm:pt>
    <dgm:pt modelId="{A47B26DD-94AB-407B-85CB-6F848F274B48}" type="pres">
      <dgm:prSet presAssocID="{1F43CBF0-DF90-4B9D-A4C1-8243DB59255D}" presName="parentLeftMargin" presStyleLbl="node1" presStyleIdx="3" presStyleCnt="5"/>
      <dgm:spPr/>
      <dgm:t>
        <a:bodyPr/>
        <a:lstStyle/>
        <a:p>
          <a:endParaRPr lang="es-CO"/>
        </a:p>
      </dgm:t>
    </dgm:pt>
    <dgm:pt modelId="{DA8C8167-4D84-4497-ABA7-BC0B1BA1A2AE}" type="pres">
      <dgm:prSet presAssocID="{1F43CBF0-DF90-4B9D-A4C1-8243DB5925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676BDD-322B-4E0E-82E2-3048D5B99711}" type="pres">
      <dgm:prSet presAssocID="{1F43CBF0-DF90-4B9D-A4C1-8243DB59255D}" presName="negativeSpace" presStyleCnt="0"/>
      <dgm:spPr/>
    </dgm:pt>
    <dgm:pt modelId="{4D0E9F95-9D2E-40CE-9CE9-C9FFA8FD38ED}" type="pres">
      <dgm:prSet presAssocID="{1F43CBF0-DF90-4B9D-A4C1-8243DB59255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BCF3629-3D19-4C90-98C0-F7DC10FBA335}" srcId="{F6C156D5-D336-47C6-876E-20A485881F83}" destId="{D4F1139F-4940-42E7-9E11-0C5205C5E722}" srcOrd="2" destOrd="0" parTransId="{766D3B4A-49A2-495B-A6D4-FCAF077CE851}" sibTransId="{A31B0B38-7E0E-4CA8-A98B-020B61B1E63E}"/>
    <dgm:cxn modelId="{5B38B619-3529-481D-8190-82D961C3F742}" type="presOf" srcId="{D4F1139F-4940-42E7-9E11-0C5205C5E722}" destId="{7F84E867-C346-4F55-9E85-13A8B7339CF5}" srcOrd="1" destOrd="0" presId="urn:microsoft.com/office/officeart/2005/8/layout/list1"/>
    <dgm:cxn modelId="{C9473C4F-D40E-44AB-AE85-82DAEBF3C84A}" type="presOf" srcId="{D4F1139F-4940-42E7-9E11-0C5205C5E722}" destId="{EB0CAD23-A0A7-4FAC-8CD4-20B5262335DC}" srcOrd="0" destOrd="0" presId="urn:microsoft.com/office/officeart/2005/8/layout/list1"/>
    <dgm:cxn modelId="{03396C96-247F-46B5-92A2-0C033F7914E4}" type="presOf" srcId="{6CEAC72E-A870-4307-B097-6E2E22622929}" destId="{EFC69CF7-A7DA-4C11-BB21-E3419990CBB2}" srcOrd="1" destOrd="0" presId="urn:microsoft.com/office/officeart/2005/8/layout/list1"/>
    <dgm:cxn modelId="{02B8BBF8-CE9F-4220-BDBB-CCE1907A9AB7}" type="presOf" srcId="{68EC02B8-6817-4676-B708-0215D04EDA77}" destId="{3CA3FC05-6478-41FF-B8E2-52BB784A9C64}" srcOrd="1" destOrd="0" presId="urn:microsoft.com/office/officeart/2005/8/layout/list1"/>
    <dgm:cxn modelId="{7BCA37D8-5949-455E-AE73-416A0F70E717}" type="presOf" srcId="{3D59FD92-DBA1-43EA-8008-3910E3E5BF94}" destId="{82C06141-1B11-4F8B-AECB-890998A2D195}" srcOrd="0" destOrd="0" presId="urn:microsoft.com/office/officeart/2005/8/layout/list1"/>
    <dgm:cxn modelId="{59656BAC-3576-4F69-B410-6B983C2C60C6}" srcId="{F6C156D5-D336-47C6-876E-20A485881F83}" destId="{3D59FD92-DBA1-43EA-8008-3910E3E5BF94}" srcOrd="1" destOrd="0" parTransId="{DAB7A099-C500-4203-8B6C-DB90789C25A0}" sibTransId="{B6194830-A290-44C0-AA84-2DBAD14486F8}"/>
    <dgm:cxn modelId="{C80F6394-8DC7-4DB8-A04C-323CC431B213}" srcId="{F6C156D5-D336-47C6-876E-20A485881F83}" destId="{1F43CBF0-DF90-4B9D-A4C1-8243DB59255D}" srcOrd="4" destOrd="0" parTransId="{7B93ACEE-A958-439B-A5D3-4E65230FEDBF}" sibTransId="{A5D21609-63DE-4C86-A949-2A0970652C4D}"/>
    <dgm:cxn modelId="{B3CF3B10-872E-4149-9177-E48544E06AB4}" type="presOf" srcId="{6CEAC72E-A870-4307-B097-6E2E22622929}" destId="{16E84286-FCAE-4915-A193-C43DCED8401B}" srcOrd="0" destOrd="0" presId="urn:microsoft.com/office/officeart/2005/8/layout/list1"/>
    <dgm:cxn modelId="{66762979-C4F7-45EB-A0C3-F143EF35786D}" srcId="{F6C156D5-D336-47C6-876E-20A485881F83}" destId="{6CEAC72E-A870-4307-B097-6E2E22622929}" srcOrd="3" destOrd="0" parTransId="{0DD2B509-038D-435C-B8A4-514785F9DFAD}" sibTransId="{165C76D7-E973-482D-AD3D-1466E08080CB}"/>
    <dgm:cxn modelId="{0094B1DE-DC00-4144-BF2D-062E741E89DB}" srcId="{F6C156D5-D336-47C6-876E-20A485881F83}" destId="{68EC02B8-6817-4676-B708-0215D04EDA77}" srcOrd="0" destOrd="0" parTransId="{64FE696F-5E1B-441D-B8E0-E72E2817593C}" sibTransId="{4717C242-FCAE-41A2-BBF1-A16043EB69DB}"/>
    <dgm:cxn modelId="{25C9ABD5-E095-4C47-867A-C9B1745C6349}" type="presOf" srcId="{1F43CBF0-DF90-4B9D-A4C1-8243DB59255D}" destId="{A47B26DD-94AB-407B-85CB-6F848F274B48}" srcOrd="0" destOrd="0" presId="urn:microsoft.com/office/officeart/2005/8/layout/list1"/>
    <dgm:cxn modelId="{22C678AA-7CFB-4EB1-956B-80146578A54A}" type="presOf" srcId="{3D59FD92-DBA1-43EA-8008-3910E3E5BF94}" destId="{87CF6A79-9AA7-40AD-8CFF-93F2687C038F}" srcOrd="1" destOrd="0" presId="urn:microsoft.com/office/officeart/2005/8/layout/list1"/>
    <dgm:cxn modelId="{AB9EE9C6-DF5B-4BAD-BB10-0A1AE944EF55}" type="presOf" srcId="{68EC02B8-6817-4676-B708-0215D04EDA77}" destId="{44F121B6-EF65-4A6B-844C-6179E4346889}" srcOrd="0" destOrd="0" presId="urn:microsoft.com/office/officeart/2005/8/layout/list1"/>
    <dgm:cxn modelId="{D34F8819-8484-4DDF-910B-84EF7424A3F2}" type="presOf" srcId="{1F43CBF0-DF90-4B9D-A4C1-8243DB59255D}" destId="{DA8C8167-4D84-4497-ABA7-BC0B1BA1A2AE}" srcOrd="1" destOrd="0" presId="urn:microsoft.com/office/officeart/2005/8/layout/list1"/>
    <dgm:cxn modelId="{9A4598B8-29FF-424C-A965-E94B0E12ED46}" type="presOf" srcId="{F6C156D5-D336-47C6-876E-20A485881F83}" destId="{9E667D82-6D47-4660-BF77-A42041CA6D93}" srcOrd="0" destOrd="0" presId="urn:microsoft.com/office/officeart/2005/8/layout/list1"/>
    <dgm:cxn modelId="{2C795289-46E6-4F35-AC7B-F367F4E9A912}" type="presParOf" srcId="{9E667D82-6D47-4660-BF77-A42041CA6D93}" destId="{CAF10DC6-7A90-4760-AFC9-D874F68FA2C5}" srcOrd="0" destOrd="0" presId="urn:microsoft.com/office/officeart/2005/8/layout/list1"/>
    <dgm:cxn modelId="{F0723F9A-0869-418C-B18A-CF983F7DAFBC}" type="presParOf" srcId="{CAF10DC6-7A90-4760-AFC9-D874F68FA2C5}" destId="{44F121B6-EF65-4A6B-844C-6179E4346889}" srcOrd="0" destOrd="0" presId="urn:microsoft.com/office/officeart/2005/8/layout/list1"/>
    <dgm:cxn modelId="{FB6B3A22-A846-40AA-A76B-6530EE3CFBB7}" type="presParOf" srcId="{CAF10DC6-7A90-4760-AFC9-D874F68FA2C5}" destId="{3CA3FC05-6478-41FF-B8E2-52BB784A9C64}" srcOrd="1" destOrd="0" presId="urn:microsoft.com/office/officeart/2005/8/layout/list1"/>
    <dgm:cxn modelId="{63655B91-0A40-4BA2-A542-F8DC59F4E688}" type="presParOf" srcId="{9E667D82-6D47-4660-BF77-A42041CA6D93}" destId="{D70E3212-3896-4121-AAA9-8A21B841C765}" srcOrd="1" destOrd="0" presId="urn:microsoft.com/office/officeart/2005/8/layout/list1"/>
    <dgm:cxn modelId="{CA013283-A137-4C56-89AF-C8B12A54A308}" type="presParOf" srcId="{9E667D82-6D47-4660-BF77-A42041CA6D93}" destId="{33471CF4-562B-47FB-8D7B-17CF144531D6}" srcOrd="2" destOrd="0" presId="urn:microsoft.com/office/officeart/2005/8/layout/list1"/>
    <dgm:cxn modelId="{A065F40A-6E7D-4EAB-A5B9-084F7EE7ADF6}" type="presParOf" srcId="{9E667D82-6D47-4660-BF77-A42041CA6D93}" destId="{6ED0F748-96BF-4F31-8F59-52FBA8F48C6D}" srcOrd="3" destOrd="0" presId="urn:microsoft.com/office/officeart/2005/8/layout/list1"/>
    <dgm:cxn modelId="{B35DEFA1-F729-4481-841F-23D999424C0D}" type="presParOf" srcId="{9E667D82-6D47-4660-BF77-A42041CA6D93}" destId="{93126696-1C68-4FCB-B0CD-18600F16287B}" srcOrd="4" destOrd="0" presId="urn:microsoft.com/office/officeart/2005/8/layout/list1"/>
    <dgm:cxn modelId="{B0CB1B86-1672-44C1-8455-4C61D642329D}" type="presParOf" srcId="{93126696-1C68-4FCB-B0CD-18600F16287B}" destId="{82C06141-1B11-4F8B-AECB-890998A2D195}" srcOrd="0" destOrd="0" presId="urn:microsoft.com/office/officeart/2005/8/layout/list1"/>
    <dgm:cxn modelId="{27F3063D-D0A0-4EE7-B1E6-FF8E532D01EB}" type="presParOf" srcId="{93126696-1C68-4FCB-B0CD-18600F16287B}" destId="{87CF6A79-9AA7-40AD-8CFF-93F2687C038F}" srcOrd="1" destOrd="0" presId="urn:microsoft.com/office/officeart/2005/8/layout/list1"/>
    <dgm:cxn modelId="{67E71194-5A17-4ED0-9277-66FC64BBC02E}" type="presParOf" srcId="{9E667D82-6D47-4660-BF77-A42041CA6D93}" destId="{CFCB8AC8-4F2C-4967-BA13-9610C5BF814A}" srcOrd="5" destOrd="0" presId="urn:microsoft.com/office/officeart/2005/8/layout/list1"/>
    <dgm:cxn modelId="{6C5DF258-DE6A-4299-B732-3757BFD07385}" type="presParOf" srcId="{9E667D82-6D47-4660-BF77-A42041CA6D93}" destId="{FCF92B08-8BD0-428E-9164-C096FF1CE78C}" srcOrd="6" destOrd="0" presId="urn:microsoft.com/office/officeart/2005/8/layout/list1"/>
    <dgm:cxn modelId="{DE1F8B29-5537-453E-B8AD-DEEBC5477431}" type="presParOf" srcId="{9E667D82-6D47-4660-BF77-A42041CA6D93}" destId="{2A34E6EE-90FF-4A95-B802-004A30AE1528}" srcOrd="7" destOrd="0" presId="urn:microsoft.com/office/officeart/2005/8/layout/list1"/>
    <dgm:cxn modelId="{657BF625-10F1-4589-B047-3174FF42118F}" type="presParOf" srcId="{9E667D82-6D47-4660-BF77-A42041CA6D93}" destId="{79FE3819-1092-47D3-9418-B13869C15355}" srcOrd="8" destOrd="0" presId="urn:microsoft.com/office/officeart/2005/8/layout/list1"/>
    <dgm:cxn modelId="{B3F3D76C-9B87-454C-8A3D-358AC9C7FAD8}" type="presParOf" srcId="{79FE3819-1092-47D3-9418-B13869C15355}" destId="{EB0CAD23-A0A7-4FAC-8CD4-20B5262335DC}" srcOrd="0" destOrd="0" presId="urn:microsoft.com/office/officeart/2005/8/layout/list1"/>
    <dgm:cxn modelId="{53D3A3B7-93A2-4BC1-8A8F-EDF15FB185A7}" type="presParOf" srcId="{79FE3819-1092-47D3-9418-B13869C15355}" destId="{7F84E867-C346-4F55-9E85-13A8B7339CF5}" srcOrd="1" destOrd="0" presId="urn:microsoft.com/office/officeart/2005/8/layout/list1"/>
    <dgm:cxn modelId="{32B7661A-F304-452D-A3A9-7C5830013125}" type="presParOf" srcId="{9E667D82-6D47-4660-BF77-A42041CA6D93}" destId="{6717C3B6-8096-4028-966C-6A341ADD6400}" srcOrd="9" destOrd="0" presId="urn:microsoft.com/office/officeart/2005/8/layout/list1"/>
    <dgm:cxn modelId="{DD17F5C6-A7DF-4988-8A6E-CCF44B7E87A3}" type="presParOf" srcId="{9E667D82-6D47-4660-BF77-A42041CA6D93}" destId="{E8AD1F44-70E3-44AD-8EAD-7BF6973C5230}" srcOrd="10" destOrd="0" presId="urn:microsoft.com/office/officeart/2005/8/layout/list1"/>
    <dgm:cxn modelId="{C2E77FE3-BF28-4373-87EA-E02CE67BF2F9}" type="presParOf" srcId="{9E667D82-6D47-4660-BF77-A42041CA6D93}" destId="{D66E4D62-2127-44AD-BDB8-AD9A4ABE0D2F}" srcOrd="11" destOrd="0" presId="urn:microsoft.com/office/officeart/2005/8/layout/list1"/>
    <dgm:cxn modelId="{E830A4C2-9EBC-4241-8F69-65BBAB30AFE6}" type="presParOf" srcId="{9E667D82-6D47-4660-BF77-A42041CA6D93}" destId="{3E6013E3-AAB4-41C7-8DB1-9195C2F5181A}" srcOrd="12" destOrd="0" presId="urn:microsoft.com/office/officeart/2005/8/layout/list1"/>
    <dgm:cxn modelId="{CA981C01-37D1-45C2-BEC3-EDC4748E4570}" type="presParOf" srcId="{3E6013E3-AAB4-41C7-8DB1-9195C2F5181A}" destId="{16E84286-FCAE-4915-A193-C43DCED8401B}" srcOrd="0" destOrd="0" presId="urn:microsoft.com/office/officeart/2005/8/layout/list1"/>
    <dgm:cxn modelId="{1AD5166E-E44D-4349-B58B-7593A2F7E7C5}" type="presParOf" srcId="{3E6013E3-AAB4-41C7-8DB1-9195C2F5181A}" destId="{EFC69CF7-A7DA-4C11-BB21-E3419990CBB2}" srcOrd="1" destOrd="0" presId="urn:microsoft.com/office/officeart/2005/8/layout/list1"/>
    <dgm:cxn modelId="{567CD2ED-059B-4DC1-BB9D-AA9E5C4B430F}" type="presParOf" srcId="{9E667D82-6D47-4660-BF77-A42041CA6D93}" destId="{7244F8FF-4742-4AE8-8210-FE7DDED77C83}" srcOrd="13" destOrd="0" presId="urn:microsoft.com/office/officeart/2005/8/layout/list1"/>
    <dgm:cxn modelId="{8B385CBD-89FA-476C-9167-B25BE9F68F8D}" type="presParOf" srcId="{9E667D82-6D47-4660-BF77-A42041CA6D93}" destId="{E2D75E2D-1F32-4F05-B367-9281F14C591D}" srcOrd="14" destOrd="0" presId="urn:microsoft.com/office/officeart/2005/8/layout/list1"/>
    <dgm:cxn modelId="{2AC4DAEB-9A89-4FD5-AAB9-5D944FFD3F86}" type="presParOf" srcId="{9E667D82-6D47-4660-BF77-A42041CA6D93}" destId="{BD129DC3-025E-493F-A0C0-FCD3BA9BE824}" srcOrd="15" destOrd="0" presId="urn:microsoft.com/office/officeart/2005/8/layout/list1"/>
    <dgm:cxn modelId="{4844D5E9-9EB6-407C-854E-8FE3A6E0DCC9}" type="presParOf" srcId="{9E667D82-6D47-4660-BF77-A42041CA6D93}" destId="{A596EB0C-A26C-4B8A-BCB5-A26A1AA7A586}" srcOrd="16" destOrd="0" presId="urn:microsoft.com/office/officeart/2005/8/layout/list1"/>
    <dgm:cxn modelId="{3FD677A2-A748-4E4E-8411-C7FCAECF4B54}" type="presParOf" srcId="{A596EB0C-A26C-4B8A-BCB5-A26A1AA7A586}" destId="{A47B26DD-94AB-407B-85CB-6F848F274B48}" srcOrd="0" destOrd="0" presId="urn:microsoft.com/office/officeart/2005/8/layout/list1"/>
    <dgm:cxn modelId="{42DA25AC-A532-4915-B74E-754431E8E67A}" type="presParOf" srcId="{A596EB0C-A26C-4B8A-BCB5-A26A1AA7A586}" destId="{DA8C8167-4D84-4497-ABA7-BC0B1BA1A2AE}" srcOrd="1" destOrd="0" presId="urn:microsoft.com/office/officeart/2005/8/layout/list1"/>
    <dgm:cxn modelId="{5633CF37-719D-4A31-8844-122F31D8258B}" type="presParOf" srcId="{9E667D82-6D47-4660-BF77-A42041CA6D93}" destId="{2B676BDD-322B-4E0E-82E2-3048D5B99711}" srcOrd="17" destOrd="0" presId="urn:microsoft.com/office/officeart/2005/8/layout/list1"/>
    <dgm:cxn modelId="{D144BB4B-A90E-492E-8C82-454663A8F1CC}" type="presParOf" srcId="{9E667D82-6D47-4660-BF77-A42041CA6D93}" destId="{4D0E9F95-9D2E-40CE-9CE9-C9FFA8FD38E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75B200-04BD-4344-AA13-187B69D02681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F53E03D-D953-4354-AE24-C409FF8B6F3C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2"/>
              </a:solidFill>
              <a:latin typeface="Trebuchet MS" panose="020B0603020202020204" pitchFamily="34" charset="0"/>
            </a:rPr>
            <a:t>Abordar y combatir el estigma, el prejuicio y la discriminación.</a:t>
          </a:r>
          <a:endParaRPr lang="es-CO" sz="18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104336E-B038-4E4B-BB1E-EDF6308B27C4}" type="parTrans" cxnId="{EB8AFC0F-B8C4-4702-8B35-74083BCED519}">
      <dgm:prSet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297BD2A7-36A1-4A83-A992-3482DE6D53B9}" type="sibTrans" cxnId="{EB8AFC0F-B8C4-4702-8B35-74083BCED519}">
      <dgm:prSet custT="1"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7F0A9BC-D2ED-4525-A36A-B2BC7BC6A834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2"/>
              </a:solidFill>
              <a:latin typeface="Trebuchet MS" panose="020B0603020202020204" pitchFamily="34" charset="0"/>
            </a:rPr>
            <a:t>Apoyar a las madres y padres.</a:t>
          </a:r>
          <a:endParaRPr lang="es-CO" sz="18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741A548-BBA5-4396-8446-DEDFFF70CAEE}" type="parTrans" cxnId="{95C9E67F-6D04-4F78-AE3F-D350AF2EC339}">
      <dgm:prSet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811F35F-A778-492B-B53D-7D6E5BB4D035}" type="sibTrans" cxnId="{95C9E67F-6D04-4F78-AE3F-D350AF2EC339}">
      <dgm:prSet custT="1"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99C33F1-37B2-42E2-9084-3283FA75A208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2"/>
              </a:solidFill>
              <a:latin typeface="Trebuchet MS" panose="020B0603020202020204" pitchFamily="34" charset="0"/>
            </a:rPr>
            <a:t>Trabajar con las familias para promover la</a:t>
          </a:r>
        </a:p>
        <a:p>
          <a:r>
            <a:rPr lang="es-CO" sz="1800" dirty="0" smtClean="0">
              <a:solidFill>
                <a:schemeClr val="tx2"/>
              </a:solidFill>
              <a:latin typeface="Trebuchet MS" panose="020B0603020202020204" pitchFamily="34" charset="0"/>
            </a:rPr>
            <a:t>Independencia.</a:t>
          </a:r>
          <a:endParaRPr lang="es-CO" sz="18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8ACA5CD-CB8D-4F6C-A385-27B29317C926}" type="parTrans" cxnId="{D6EE5520-516D-44D9-BEAB-10C66EA3EE7E}">
      <dgm:prSet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61FBAFD-A8F3-4468-9406-375F36A2949F}" type="sibTrans" cxnId="{D6EE5520-516D-44D9-BEAB-10C66EA3EE7E}">
      <dgm:prSet custT="1"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CE486547-1219-4785-915C-0812C819BC54}">
      <dgm:prSet custT="1"/>
      <dgm:spPr/>
      <dgm:t>
        <a:bodyPr/>
        <a:lstStyle/>
        <a:p>
          <a:r>
            <a:rPr lang="es-CO" sz="1800" smtClean="0">
              <a:solidFill>
                <a:schemeClr val="tx2"/>
              </a:solidFill>
              <a:latin typeface="Trebuchet MS" panose="020B0603020202020204" pitchFamily="34" charset="0"/>
            </a:rPr>
            <a:t>Ayudar a prevenir la violencia</a:t>
          </a:r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1B09D97-C5BB-4AE6-8662-68B7E095C221}" type="parTrans" cxnId="{2F13D829-01E2-49C6-9CDD-0A14420B436F}">
      <dgm:prSet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0672EF8-FE7D-4463-9B3D-B677AC4FE0E4}" type="sibTrans" cxnId="{2F13D829-01E2-49C6-9CDD-0A14420B436F}">
      <dgm:prSet custT="1"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2ABAA5A-5695-483F-9FFE-361FA1E66A9F}">
      <dgm:prSet custT="1"/>
      <dgm:spPr/>
      <dgm:t>
        <a:bodyPr/>
        <a:lstStyle/>
        <a:p>
          <a:r>
            <a:rPr lang="es-CO" sz="1800" smtClean="0">
              <a:solidFill>
                <a:schemeClr val="tx2"/>
              </a:solidFill>
              <a:latin typeface="Trebuchet MS" panose="020B0603020202020204" pitchFamily="34" charset="0"/>
            </a:rPr>
            <a:t>Apoyar a las personas que tienen redes sociales limitadas</a:t>
          </a:r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CB303F1A-8857-4049-8B91-97F04285C437}" type="parTrans" cxnId="{E905754F-B4EA-47A3-95FF-89E703D50D8F}">
      <dgm:prSet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9F7C72B-2011-450E-B65C-8A140FECF76B}" type="sibTrans" cxnId="{E905754F-B4EA-47A3-95FF-89E703D50D8F}">
      <dgm:prSet/>
      <dgm:spPr/>
      <dgm:t>
        <a:bodyPr/>
        <a:lstStyle/>
        <a:p>
          <a:endParaRPr lang="es-CO" sz="18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AC99F0FD-A9A7-4BAB-85D3-F4B2DB9366A0}" type="pres">
      <dgm:prSet presAssocID="{C075B200-04BD-4344-AA13-187B69D026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5FA7AD0-BEEF-499F-8111-207B4D5569A2}" type="pres">
      <dgm:prSet presAssocID="{C075B200-04BD-4344-AA13-187B69D02681}" presName="dummyMaxCanvas" presStyleCnt="0">
        <dgm:presLayoutVars/>
      </dgm:prSet>
      <dgm:spPr/>
    </dgm:pt>
    <dgm:pt modelId="{1724F673-4798-4989-8DFF-254131062FE0}" type="pres">
      <dgm:prSet presAssocID="{C075B200-04BD-4344-AA13-187B69D0268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545ECF-9E8F-4549-8B1F-0A1537B4761D}" type="pres">
      <dgm:prSet presAssocID="{C075B200-04BD-4344-AA13-187B69D0268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45C236-A525-47DE-86FD-0398181730E9}" type="pres">
      <dgm:prSet presAssocID="{C075B200-04BD-4344-AA13-187B69D0268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4EA80-7BD5-443C-B0BE-D991E60E4663}" type="pres">
      <dgm:prSet presAssocID="{C075B200-04BD-4344-AA13-187B69D0268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9C9A7B-3E2B-467B-92E6-D1C05FDF18FD}" type="pres">
      <dgm:prSet presAssocID="{C075B200-04BD-4344-AA13-187B69D02681}" presName="FiveNodes_5" presStyleLbl="node1" presStyleIdx="4" presStyleCnt="5" custLinFactNeighborY="-39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10BDB0-5B22-40BC-A0C8-221D0C05A41B}" type="pres">
      <dgm:prSet presAssocID="{C075B200-04BD-4344-AA13-187B69D0268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AACAAB-6F89-442C-B576-34E5A364AC16}" type="pres">
      <dgm:prSet presAssocID="{C075B200-04BD-4344-AA13-187B69D0268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D954DE-390F-4F10-9DF9-AE8CE543732C}" type="pres">
      <dgm:prSet presAssocID="{C075B200-04BD-4344-AA13-187B69D0268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38F47E-9D01-4D54-87C4-2783F1A6C568}" type="pres">
      <dgm:prSet presAssocID="{C075B200-04BD-4344-AA13-187B69D0268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C3AA5A-E9DD-4510-A28D-D3368D461F08}" type="pres">
      <dgm:prSet presAssocID="{C075B200-04BD-4344-AA13-187B69D0268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41A350-1F8B-457A-A80C-C725C42A7251}" type="pres">
      <dgm:prSet presAssocID="{C075B200-04BD-4344-AA13-187B69D0268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7B4361-ED26-4F91-8802-C0BFA8A4A842}" type="pres">
      <dgm:prSet presAssocID="{C075B200-04BD-4344-AA13-187B69D0268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A5808C-21D1-4F57-8FA4-4A712D4B7BDA}" type="pres">
      <dgm:prSet presAssocID="{C075B200-04BD-4344-AA13-187B69D0268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C01850-1AAC-4306-969B-ACBAF113D31D}" type="pres">
      <dgm:prSet presAssocID="{C075B200-04BD-4344-AA13-187B69D0268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8C454C3-0323-4D59-88A2-1D8AFB9E057F}" type="presOf" srcId="{CE486547-1219-4785-915C-0812C819BC54}" destId="{DC64EA80-7BD5-443C-B0BE-D991E60E4663}" srcOrd="0" destOrd="0" presId="urn:microsoft.com/office/officeart/2005/8/layout/vProcess5"/>
    <dgm:cxn modelId="{EF7195C8-53B2-48A2-89AA-103EA90ED9F4}" type="presOf" srcId="{C075B200-04BD-4344-AA13-187B69D02681}" destId="{AC99F0FD-A9A7-4BAB-85D3-F4B2DB9366A0}" srcOrd="0" destOrd="0" presId="urn:microsoft.com/office/officeart/2005/8/layout/vProcess5"/>
    <dgm:cxn modelId="{EB8AFC0F-B8C4-4702-8B35-74083BCED519}" srcId="{C075B200-04BD-4344-AA13-187B69D02681}" destId="{6F53E03D-D953-4354-AE24-C409FF8B6F3C}" srcOrd="0" destOrd="0" parTransId="{F104336E-B038-4E4B-BB1E-EDF6308B27C4}" sibTransId="{297BD2A7-36A1-4A83-A992-3482DE6D53B9}"/>
    <dgm:cxn modelId="{A5D120D4-183D-4F6D-A0F6-EFEF14F6ABE1}" type="presOf" srcId="{099C33F1-37B2-42E2-9084-3283FA75A208}" destId="{7245C236-A525-47DE-86FD-0398181730E9}" srcOrd="0" destOrd="0" presId="urn:microsoft.com/office/officeart/2005/8/layout/vProcess5"/>
    <dgm:cxn modelId="{4A9B26AA-5B1F-4BC9-AF71-D36EE6378CD0}" type="presOf" srcId="{90672EF8-FE7D-4463-9B3D-B677AC4FE0E4}" destId="{D338F47E-9D01-4D54-87C4-2783F1A6C568}" srcOrd="0" destOrd="0" presId="urn:microsoft.com/office/officeart/2005/8/layout/vProcess5"/>
    <dgm:cxn modelId="{862B0A9A-8BD9-4A70-86C6-85EF90A6233E}" type="presOf" srcId="{6F53E03D-D953-4354-AE24-C409FF8B6F3C}" destId="{03C3AA5A-E9DD-4510-A28D-D3368D461F08}" srcOrd="1" destOrd="0" presId="urn:microsoft.com/office/officeart/2005/8/layout/vProcess5"/>
    <dgm:cxn modelId="{2F13D829-01E2-49C6-9CDD-0A14420B436F}" srcId="{C075B200-04BD-4344-AA13-187B69D02681}" destId="{CE486547-1219-4785-915C-0812C819BC54}" srcOrd="3" destOrd="0" parTransId="{E1B09D97-C5BB-4AE6-8662-68B7E095C221}" sibTransId="{90672EF8-FE7D-4463-9B3D-B677AC4FE0E4}"/>
    <dgm:cxn modelId="{32D2E737-3701-4B5D-8C36-CA48D16D98D9}" type="presOf" srcId="{E2ABAA5A-5695-483F-9FFE-361FA1E66A9F}" destId="{739C9A7B-3E2B-467B-92E6-D1C05FDF18FD}" srcOrd="0" destOrd="0" presId="urn:microsoft.com/office/officeart/2005/8/layout/vProcess5"/>
    <dgm:cxn modelId="{D6EE5520-516D-44D9-BEAB-10C66EA3EE7E}" srcId="{C075B200-04BD-4344-AA13-187B69D02681}" destId="{099C33F1-37B2-42E2-9084-3283FA75A208}" srcOrd="2" destOrd="0" parTransId="{38ACA5CD-CB8D-4F6C-A385-27B29317C926}" sibTransId="{061FBAFD-A8F3-4468-9406-375F36A2949F}"/>
    <dgm:cxn modelId="{5CCA1975-A09D-49D9-A382-4D0244BA5EF2}" type="presOf" srcId="{3811F35F-A778-492B-B53D-7D6E5BB4D035}" destId="{3CAACAAB-6F89-442C-B576-34E5A364AC16}" srcOrd="0" destOrd="0" presId="urn:microsoft.com/office/officeart/2005/8/layout/vProcess5"/>
    <dgm:cxn modelId="{3813301A-B9C8-4E41-88EB-AD0A407DBCB3}" type="presOf" srcId="{297BD2A7-36A1-4A83-A992-3482DE6D53B9}" destId="{3D10BDB0-5B22-40BC-A0C8-221D0C05A41B}" srcOrd="0" destOrd="0" presId="urn:microsoft.com/office/officeart/2005/8/layout/vProcess5"/>
    <dgm:cxn modelId="{95C9E67F-6D04-4F78-AE3F-D350AF2EC339}" srcId="{C075B200-04BD-4344-AA13-187B69D02681}" destId="{37F0A9BC-D2ED-4525-A36A-B2BC7BC6A834}" srcOrd="1" destOrd="0" parTransId="{3741A548-BBA5-4396-8446-DEDFFF70CAEE}" sibTransId="{3811F35F-A778-492B-B53D-7D6E5BB4D035}"/>
    <dgm:cxn modelId="{E905754F-B4EA-47A3-95FF-89E703D50D8F}" srcId="{C075B200-04BD-4344-AA13-187B69D02681}" destId="{E2ABAA5A-5695-483F-9FFE-361FA1E66A9F}" srcOrd="4" destOrd="0" parTransId="{CB303F1A-8857-4049-8B91-97F04285C437}" sibTransId="{99F7C72B-2011-450E-B65C-8A140FECF76B}"/>
    <dgm:cxn modelId="{DD678029-71B2-4DE9-9235-CE6C7FA6BFDC}" type="presOf" srcId="{099C33F1-37B2-42E2-9084-3283FA75A208}" destId="{B87B4361-ED26-4F91-8802-C0BFA8A4A842}" srcOrd="1" destOrd="0" presId="urn:microsoft.com/office/officeart/2005/8/layout/vProcess5"/>
    <dgm:cxn modelId="{4F728442-78F4-497D-B824-F2D397E9033B}" type="presOf" srcId="{061FBAFD-A8F3-4468-9406-375F36A2949F}" destId="{7FD954DE-390F-4F10-9DF9-AE8CE543732C}" srcOrd="0" destOrd="0" presId="urn:microsoft.com/office/officeart/2005/8/layout/vProcess5"/>
    <dgm:cxn modelId="{330F8803-421A-4AE9-B480-DE51CAB6E78D}" type="presOf" srcId="{6F53E03D-D953-4354-AE24-C409FF8B6F3C}" destId="{1724F673-4798-4989-8DFF-254131062FE0}" srcOrd="0" destOrd="0" presId="urn:microsoft.com/office/officeart/2005/8/layout/vProcess5"/>
    <dgm:cxn modelId="{EBFF08D4-E5FC-4FFA-86D8-71CED8852F97}" type="presOf" srcId="{37F0A9BC-D2ED-4525-A36A-B2BC7BC6A834}" destId="{4041A350-1F8B-457A-A80C-C725C42A7251}" srcOrd="1" destOrd="0" presId="urn:microsoft.com/office/officeart/2005/8/layout/vProcess5"/>
    <dgm:cxn modelId="{13EE9A62-BCDA-46D4-BBE8-DCED55CB43BD}" type="presOf" srcId="{E2ABAA5A-5695-483F-9FFE-361FA1E66A9F}" destId="{5AC01850-1AAC-4306-969B-ACBAF113D31D}" srcOrd="1" destOrd="0" presId="urn:microsoft.com/office/officeart/2005/8/layout/vProcess5"/>
    <dgm:cxn modelId="{5356612C-7FAF-48F8-8F69-2830E1FDD580}" type="presOf" srcId="{CE486547-1219-4785-915C-0812C819BC54}" destId="{93A5808C-21D1-4F57-8FA4-4A712D4B7BDA}" srcOrd="1" destOrd="0" presId="urn:microsoft.com/office/officeart/2005/8/layout/vProcess5"/>
    <dgm:cxn modelId="{C4CC2176-81C6-4DF2-AF8B-F783719C54F7}" type="presOf" srcId="{37F0A9BC-D2ED-4525-A36A-B2BC7BC6A834}" destId="{93545ECF-9E8F-4549-8B1F-0A1537B4761D}" srcOrd="0" destOrd="0" presId="urn:microsoft.com/office/officeart/2005/8/layout/vProcess5"/>
    <dgm:cxn modelId="{BAC5E325-813D-4D95-BD3C-8701F8986617}" type="presParOf" srcId="{AC99F0FD-A9A7-4BAB-85D3-F4B2DB9366A0}" destId="{C5FA7AD0-BEEF-499F-8111-207B4D5569A2}" srcOrd="0" destOrd="0" presId="urn:microsoft.com/office/officeart/2005/8/layout/vProcess5"/>
    <dgm:cxn modelId="{38FDBCCE-76FC-4FE1-8945-64841DDCBACE}" type="presParOf" srcId="{AC99F0FD-A9A7-4BAB-85D3-F4B2DB9366A0}" destId="{1724F673-4798-4989-8DFF-254131062FE0}" srcOrd="1" destOrd="0" presId="urn:microsoft.com/office/officeart/2005/8/layout/vProcess5"/>
    <dgm:cxn modelId="{D805FA27-8274-4C7A-A468-B6F2C08A8067}" type="presParOf" srcId="{AC99F0FD-A9A7-4BAB-85D3-F4B2DB9366A0}" destId="{93545ECF-9E8F-4549-8B1F-0A1537B4761D}" srcOrd="2" destOrd="0" presId="urn:microsoft.com/office/officeart/2005/8/layout/vProcess5"/>
    <dgm:cxn modelId="{C92DCA5D-AA6A-42F1-B82A-F02A6057E796}" type="presParOf" srcId="{AC99F0FD-A9A7-4BAB-85D3-F4B2DB9366A0}" destId="{7245C236-A525-47DE-86FD-0398181730E9}" srcOrd="3" destOrd="0" presId="urn:microsoft.com/office/officeart/2005/8/layout/vProcess5"/>
    <dgm:cxn modelId="{D5B866FC-4CDD-4634-9A0D-1B1EE0AA3432}" type="presParOf" srcId="{AC99F0FD-A9A7-4BAB-85D3-F4B2DB9366A0}" destId="{DC64EA80-7BD5-443C-B0BE-D991E60E4663}" srcOrd="4" destOrd="0" presId="urn:microsoft.com/office/officeart/2005/8/layout/vProcess5"/>
    <dgm:cxn modelId="{37CD20FE-DCA8-43FB-9DDA-374688873B60}" type="presParOf" srcId="{AC99F0FD-A9A7-4BAB-85D3-F4B2DB9366A0}" destId="{739C9A7B-3E2B-467B-92E6-D1C05FDF18FD}" srcOrd="5" destOrd="0" presId="urn:microsoft.com/office/officeart/2005/8/layout/vProcess5"/>
    <dgm:cxn modelId="{805C086E-CD24-49FE-8E90-BCB7367F7F58}" type="presParOf" srcId="{AC99F0FD-A9A7-4BAB-85D3-F4B2DB9366A0}" destId="{3D10BDB0-5B22-40BC-A0C8-221D0C05A41B}" srcOrd="6" destOrd="0" presId="urn:microsoft.com/office/officeart/2005/8/layout/vProcess5"/>
    <dgm:cxn modelId="{F15B3BBC-ADA9-43AF-9EEA-E94FC4C0A39C}" type="presParOf" srcId="{AC99F0FD-A9A7-4BAB-85D3-F4B2DB9366A0}" destId="{3CAACAAB-6F89-442C-B576-34E5A364AC16}" srcOrd="7" destOrd="0" presId="urn:microsoft.com/office/officeart/2005/8/layout/vProcess5"/>
    <dgm:cxn modelId="{FDC02E85-AB5B-4DF6-8145-41D087CC8F41}" type="presParOf" srcId="{AC99F0FD-A9A7-4BAB-85D3-F4B2DB9366A0}" destId="{7FD954DE-390F-4F10-9DF9-AE8CE543732C}" srcOrd="8" destOrd="0" presId="urn:microsoft.com/office/officeart/2005/8/layout/vProcess5"/>
    <dgm:cxn modelId="{BC5B2EA5-9502-4905-AD67-C6B76932A997}" type="presParOf" srcId="{AC99F0FD-A9A7-4BAB-85D3-F4B2DB9366A0}" destId="{D338F47E-9D01-4D54-87C4-2783F1A6C568}" srcOrd="9" destOrd="0" presId="urn:microsoft.com/office/officeart/2005/8/layout/vProcess5"/>
    <dgm:cxn modelId="{3EF8D648-85DA-4E37-99CC-880FBF03B4EE}" type="presParOf" srcId="{AC99F0FD-A9A7-4BAB-85D3-F4B2DB9366A0}" destId="{03C3AA5A-E9DD-4510-A28D-D3368D461F08}" srcOrd="10" destOrd="0" presId="urn:microsoft.com/office/officeart/2005/8/layout/vProcess5"/>
    <dgm:cxn modelId="{4796F546-C823-428F-94E0-126A2D11A7B6}" type="presParOf" srcId="{AC99F0FD-A9A7-4BAB-85D3-F4B2DB9366A0}" destId="{4041A350-1F8B-457A-A80C-C725C42A7251}" srcOrd="11" destOrd="0" presId="urn:microsoft.com/office/officeart/2005/8/layout/vProcess5"/>
    <dgm:cxn modelId="{6FB7A4A0-436A-4456-BE62-3C477DF4BB37}" type="presParOf" srcId="{AC99F0FD-A9A7-4BAB-85D3-F4B2DB9366A0}" destId="{B87B4361-ED26-4F91-8802-C0BFA8A4A842}" srcOrd="12" destOrd="0" presId="urn:microsoft.com/office/officeart/2005/8/layout/vProcess5"/>
    <dgm:cxn modelId="{66DC52C6-FBDC-41FC-B159-06360828DE19}" type="presParOf" srcId="{AC99F0FD-A9A7-4BAB-85D3-F4B2DB9366A0}" destId="{93A5808C-21D1-4F57-8FA4-4A712D4B7BDA}" srcOrd="13" destOrd="0" presId="urn:microsoft.com/office/officeart/2005/8/layout/vProcess5"/>
    <dgm:cxn modelId="{E6ABF6E1-9C2E-4444-A3A5-619EA45C1BAA}" type="presParOf" srcId="{AC99F0FD-A9A7-4BAB-85D3-F4B2DB9366A0}" destId="{5AC01850-1AAC-4306-969B-ACBAF113D3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37FB0-B214-4519-9361-6A7C47FA2365}" type="doc">
      <dgm:prSet loTypeId="urn:microsoft.com/office/officeart/2005/8/layout/pyramid1" loCatId="pyramid" qsTypeId="urn:microsoft.com/office/officeart/2005/8/quickstyle/3d1" qsCatId="3D" csTypeId="urn:microsoft.com/office/officeart/2005/8/colors/colorful1#4" csCatId="colorful" phldr="1"/>
      <dgm:spPr/>
    </dgm:pt>
    <dgm:pt modelId="{F4E056B5-6741-4AC3-B39F-3019A8256945}">
      <dgm:prSet phldrT="[Texto]" custT="1"/>
      <dgm:spPr/>
      <dgm:t>
        <a:bodyPr/>
        <a:lstStyle/>
        <a:p>
          <a:r>
            <a:rPr lang="es-CO" sz="1600" smtClean="0">
              <a:solidFill>
                <a:schemeClr val="tx2"/>
              </a:solidFill>
              <a:latin typeface="Trebuchet MS" panose="020B0603020202020204" pitchFamily="34" charset="0"/>
            </a:rPr>
            <a:t>Promover la cultura y el arte para el cambio social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A0877EB-CF6E-445D-A836-CC212B58E4D4}" type="parTrans" cxnId="{F3B6B4FF-3A5A-44A4-AA60-77733091FCB8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66A2728-2DB0-494A-8F4B-638FF295CA0D}" type="sibTrans" cxnId="{F3B6B4FF-3A5A-44A4-AA60-77733091FCB8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273ADBA9-3109-49B5-8132-C4222C00BCDB}">
      <dgm:prSet phldrT="[Texto]" custT="1"/>
      <dgm:spPr/>
      <dgm:t>
        <a:bodyPr/>
        <a:lstStyle/>
        <a:p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BD336E3-7ACF-45F8-B9AC-EA402BF14168}" type="parTrans" cxnId="{0E84D8A7-5CC4-4DED-866E-8B3033D64CA1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A6BC4A3-E11F-45DA-9C90-89B5162F9072}" type="sibTrans" cxnId="{0E84D8A7-5CC4-4DED-866E-8B3033D64CA1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F1BB2DF-0457-4765-86C1-7881671BECB8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Motivar la participación de las personas con discapacidad</a:t>
          </a:r>
          <a:endParaRPr lang="es-CO" sz="16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B6B19E9-9F5E-4D5B-A0EB-C321DA3D445D}" type="parTrans" cxnId="{76E8DCD0-ECD6-47D7-82D1-6FF90358D26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DCDA80C5-C260-444B-B4E8-4AC392AD3990}" type="sibTrans" cxnId="{76E8DCD0-ECD6-47D7-82D1-6FF90358D26A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E2B1F62-4BC4-4B68-82A8-51E550D70BFC}">
      <dgm:prSet custT="1"/>
      <dgm:spPr/>
      <dgm:t>
        <a:bodyPr/>
        <a:lstStyle/>
        <a:p>
          <a:r>
            <a:rPr lang="es-CO" sz="1600" smtClean="0">
              <a:solidFill>
                <a:schemeClr val="tx2"/>
              </a:solidFill>
              <a:latin typeface="Trebuchet MS" panose="020B0603020202020204" pitchFamily="34" charset="0"/>
            </a:rPr>
            <a:t>Trabajar con los principales grupos y organizaciones</a:t>
          </a:r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FF65218-41B1-4667-A1DF-CC43A847F81B}" type="parTrans" cxnId="{C0E412E0-B5F0-43A5-AB62-BDC553E8AB3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1C313D3-19B3-4417-9C3E-BA4BF43062EF}" type="sibTrans" cxnId="{C0E412E0-B5F0-43A5-AB62-BDC553E8AB39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97740FBD-21CB-4508-B6BD-C0EC3D1E94FF}">
      <dgm:prSet custT="1"/>
      <dgm:spPr/>
      <dgm:t>
        <a:bodyPr/>
        <a:lstStyle/>
        <a:p>
          <a:r>
            <a:rPr lang="es-CO" sz="1600" dirty="0" smtClean="0">
              <a:solidFill>
                <a:schemeClr val="tx2"/>
              </a:solidFill>
              <a:latin typeface="Trebuchet MS" panose="020B0603020202020204" pitchFamily="34" charset="0"/>
            </a:rPr>
            <a:t>Romper Creencias</a:t>
          </a:r>
        </a:p>
      </dgm:t>
    </dgm:pt>
    <dgm:pt modelId="{9C14FE85-E815-4E36-AE27-F41560F1E929}" type="parTrans" cxnId="{149D868A-4E24-4238-A313-D63C265F138B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2BE13D3-1397-4E0F-A93D-467EA2BB3159}" type="sibTrans" cxnId="{149D868A-4E24-4238-A313-D63C265F138B}">
      <dgm:prSet/>
      <dgm:spPr/>
      <dgm:t>
        <a:bodyPr/>
        <a:lstStyle/>
        <a:p>
          <a:endParaRPr lang="es-CO" sz="160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7E37E69-D498-4BD8-83DC-2E22FD8ACEBD}" type="pres">
      <dgm:prSet presAssocID="{FEE37FB0-B214-4519-9361-6A7C47FA2365}" presName="Name0" presStyleCnt="0">
        <dgm:presLayoutVars>
          <dgm:dir/>
          <dgm:animLvl val="lvl"/>
          <dgm:resizeHandles val="exact"/>
        </dgm:presLayoutVars>
      </dgm:prSet>
      <dgm:spPr/>
    </dgm:pt>
    <dgm:pt modelId="{9F2195A5-4A43-4AFA-81F3-965E79DFA465}" type="pres">
      <dgm:prSet presAssocID="{F4E056B5-6741-4AC3-B39F-3019A8256945}" presName="Name8" presStyleCnt="0"/>
      <dgm:spPr/>
    </dgm:pt>
    <dgm:pt modelId="{F97456DE-C7BC-4285-A361-F4342B8062A9}" type="pres">
      <dgm:prSet presAssocID="{F4E056B5-6741-4AC3-B39F-3019A825694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4A20AA-0244-457E-A082-5A3BBA9F7E3B}" type="pres">
      <dgm:prSet presAssocID="{F4E056B5-6741-4AC3-B39F-3019A82569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2A8A16-E258-46AA-9176-65D37A296E9A}" type="pres">
      <dgm:prSet presAssocID="{273ADBA9-3109-49B5-8132-C4222C00BCDB}" presName="Name8" presStyleCnt="0"/>
      <dgm:spPr/>
    </dgm:pt>
    <dgm:pt modelId="{E77942A3-CB8B-4F98-A979-DA0FD4CA4DB8}" type="pres">
      <dgm:prSet presAssocID="{273ADBA9-3109-49B5-8132-C4222C00BCD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031AF2-A3AA-429D-8EEC-8337520A7411}" type="pres">
      <dgm:prSet presAssocID="{273ADBA9-3109-49B5-8132-C4222C00BC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4836E8-12FA-4747-B2EA-9EC31F90CF5E}" type="pres">
      <dgm:prSet presAssocID="{1F1BB2DF-0457-4765-86C1-7881671BECB8}" presName="Name8" presStyleCnt="0"/>
      <dgm:spPr/>
    </dgm:pt>
    <dgm:pt modelId="{29291415-616C-42E5-BE6D-319F151640DF}" type="pres">
      <dgm:prSet presAssocID="{1F1BB2DF-0457-4765-86C1-7881671BECB8}" presName="level" presStyleLbl="node1" presStyleIdx="2" presStyleCnt="5" custLinFactNeighborX="-27284" custLinFactNeighborY="381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A15ABE-F762-4C30-A522-5B5E9D2218EB}" type="pres">
      <dgm:prSet presAssocID="{1F1BB2DF-0457-4765-86C1-7881671BE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8CB80C-972F-4473-8D41-CED8C6283BD1}" type="pres">
      <dgm:prSet presAssocID="{7E2B1F62-4BC4-4B68-82A8-51E550D70BFC}" presName="Name8" presStyleCnt="0"/>
      <dgm:spPr/>
    </dgm:pt>
    <dgm:pt modelId="{5899F25A-AB95-4178-96E9-EFFC6A1488A3}" type="pres">
      <dgm:prSet presAssocID="{7E2B1F62-4BC4-4B68-82A8-51E550D70BFC}" presName="level" presStyleLbl="node1" presStyleIdx="3" presStyleCnt="5" custLinFactNeighborX="-6587" custLinFactNeighborY="381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291F98-33B9-4A1E-B666-45A09B0EE4DA}" type="pres">
      <dgm:prSet presAssocID="{7E2B1F62-4BC4-4B68-82A8-51E550D70B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948357-1F55-489F-86B5-39134CDB0F9B}" type="pres">
      <dgm:prSet presAssocID="{97740FBD-21CB-4508-B6BD-C0EC3D1E94FF}" presName="Name8" presStyleCnt="0"/>
      <dgm:spPr/>
    </dgm:pt>
    <dgm:pt modelId="{0E6C21FB-465F-43F4-91C3-69FB83598368}" type="pres">
      <dgm:prSet presAssocID="{97740FBD-21CB-4508-B6BD-C0EC3D1E94FF}" presName="level" presStyleLbl="node1" presStyleIdx="4" presStyleCnt="5" custLinFactNeighborY="110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910D50-C349-40DC-8D14-0EC98AC7B8C0}" type="pres">
      <dgm:prSet presAssocID="{97740FBD-21CB-4508-B6BD-C0EC3D1E94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96EB7AB-9C7A-45A3-A235-2190A0A73B58}" type="presOf" srcId="{FEE37FB0-B214-4519-9361-6A7C47FA2365}" destId="{37E37E69-D498-4BD8-83DC-2E22FD8ACEBD}" srcOrd="0" destOrd="0" presId="urn:microsoft.com/office/officeart/2005/8/layout/pyramid1"/>
    <dgm:cxn modelId="{A0022DC3-0497-4099-8428-34F256C0A3AB}" type="presOf" srcId="{273ADBA9-3109-49B5-8132-C4222C00BCDB}" destId="{E77942A3-CB8B-4F98-A979-DA0FD4CA4DB8}" srcOrd="0" destOrd="0" presId="urn:microsoft.com/office/officeart/2005/8/layout/pyramid1"/>
    <dgm:cxn modelId="{CABE4886-951E-49D7-85DA-9940F99AB90E}" type="presOf" srcId="{273ADBA9-3109-49B5-8132-C4222C00BCDB}" destId="{F6031AF2-A3AA-429D-8EEC-8337520A7411}" srcOrd="1" destOrd="0" presId="urn:microsoft.com/office/officeart/2005/8/layout/pyramid1"/>
    <dgm:cxn modelId="{0E84D8A7-5CC4-4DED-866E-8B3033D64CA1}" srcId="{FEE37FB0-B214-4519-9361-6A7C47FA2365}" destId="{273ADBA9-3109-49B5-8132-C4222C00BCDB}" srcOrd="1" destOrd="0" parTransId="{4BD336E3-7ACF-45F8-B9AC-EA402BF14168}" sibTransId="{EA6BC4A3-E11F-45DA-9C90-89B5162F9072}"/>
    <dgm:cxn modelId="{0DDAEA8B-3B65-4C7E-987A-84BC591EB7F6}" type="presOf" srcId="{1F1BB2DF-0457-4765-86C1-7881671BECB8}" destId="{29291415-616C-42E5-BE6D-319F151640DF}" srcOrd="0" destOrd="0" presId="urn:microsoft.com/office/officeart/2005/8/layout/pyramid1"/>
    <dgm:cxn modelId="{168E8CB8-5659-4DC2-90EF-74E612D5741D}" type="presOf" srcId="{7E2B1F62-4BC4-4B68-82A8-51E550D70BFC}" destId="{18291F98-33B9-4A1E-B666-45A09B0EE4DA}" srcOrd="1" destOrd="0" presId="urn:microsoft.com/office/officeart/2005/8/layout/pyramid1"/>
    <dgm:cxn modelId="{116E2E3C-3B13-4C0E-A81C-EC9615AF1B07}" type="presOf" srcId="{7E2B1F62-4BC4-4B68-82A8-51E550D70BFC}" destId="{5899F25A-AB95-4178-96E9-EFFC6A1488A3}" srcOrd="0" destOrd="0" presId="urn:microsoft.com/office/officeart/2005/8/layout/pyramid1"/>
    <dgm:cxn modelId="{76E8DCD0-ECD6-47D7-82D1-6FF90358D26A}" srcId="{FEE37FB0-B214-4519-9361-6A7C47FA2365}" destId="{1F1BB2DF-0457-4765-86C1-7881671BECB8}" srcOrd="2" destOrd="0" parTransId="{1B6B19E9-9F5E-4D5B-A0EB-C321DA3D445D}" sibTransId="{DCDA80C5-C260-444B-B4E8-4AC392AD3990}"/>
    <dgm:cxn modelId="{26AC5118-5FD9-4A2C-9C1A-CEEA8C7BDFDB}" type="presOf" srcId="{97740FBD-21CB-4508-B6BD-C0EC3D1E94FF}" destId="{5E910D50-C349-40DC-8D14-0EC98AC7B8C0}" srcOrd="1" destOrd="0" presId="urn:microsoft.com/office/officeart/2005/8/layout/pyramid1"/>
    <dgm:cxn modelId="{84DBA59F-D3A5-4516-9C19-1D7933B0CA52}" type="presOf" srcId="{1F1BB2DF-0457-4765-86C1-7881671BECB8}" destId="{41A15ABE-F762-4C30-A522-5B5E9D2218EB}" srcOrd="1" destOrd="0" presId="urn:microsoft.com/office/officeart/2005/8/layout/pyramid1"/>
    <dgm:cxn modelId="{149D868A-4E24-4238-A313-D63C265F138B}" srcId="{FEE37FB0-B214-4519-9361-6A7C47FA2365}" destId="{97740FBD-21CB-4508-B6BD-C0EC3D1E94FF}" srcOrd="4" destOrd="0" parTransId="{9C14FE85-E815-4E36-AE27-F41560F1E929}" sibTransId="{F2BE13D3-1397-4E0F-A93D-467EA2BB3159}"/>
    <dgm:cxn modelId="{27A5E62B-4639-41E9-B4E7-EA4DA59618F4}" type="presOf" srcId="{F4E056B5-6741-4AC3-B39F-3019A8256945}" destId="{D74A20AA-0244-457E-A082-5A3BBA9F7E3B}" srcOrd="1" destOrd="0" presId="urn:microsoft.com/office/officeart/2005/8/layout/pyramid1"/>
    <dgm:cxn modelId="{759BE08E-2FC7-4698-8DB8-0DC4BCAA89A6}" type="presOf" srcId="{F4E056B5-6741-4AC3-B39F-3019A8256945}" destId="{F97456DE-C7BC-4285-A361-F4342B8062A9}" srcOrd="0" destOrd="0" presId="urn:microsoft.com/office/officeart/2005/8/layout/pyramid1"/>
    <dgm:cxn modelId="{F3B6B4FF-3A5A-44A4-AA60-77733091FCB8}" srcId="{FEE37FB0-B214-4519-9361-6A7C47FA2365}" destId="{F4E056B5-6741-4AC3-B39F-3019A8256945}" srcOrd="0" destOrd="0" parTransId="{9A0877EB-CF6E-445D-A836-CC212B58E4D4}" sibTransId="{966A2728-2DB0-494A-8F4B-638FF295CA0D}"/>
    <dgm:cxn modelId="{C0E412E0-B5F0-43A5-AB62-BDC553E8AB39}" srcId="{FEE37FB0-B214-4519-9361-6A7C47FA2365}" destId="{7E2B1F62-4BC4-4B68-82A8-51E550D70BFC}" srcOrd="3" destOrd="0" parTransId="{1FF65218-41B1-4667-A1DF-CC43A847F81B}" sibTransId="{51C313D3-19B3-4417-9C3E-BA4BF43062EF}"/>
    <dgm:cxn modelId="{078C8D8A-8EBB-417F-9458-78AF103D4D4B}" type="presOf" srcId="{97740FBD-21CB-4508-B6BD-C0EC3D1E94FF}" destId="{0E6C21FB-465F-43F4-91C3-69FB83598368}" srcOrd="0" destOrd="0" presId="urn:microsoft.com/office/officeart/2005/8/layout/pyramid1"/>
    <dgm:cxn modelId="{57512D56-7CC3-43AC-B409-CB08B9FED5E2}" type="presParOf" srcId="{37E37E69-D498-4BD8-83DC-2E22FD8ACEBD}" destId="{9F2195A5-4A43-4AFA-81F3-965E79DFA465}" srcOrd="0" destOrd="0" presId="urn:microsoft.com/office/officeart/2005/8/layout/pyramid1"/>
    <dgm:cxn modelId="{3C4488D1-62DE-45EA-B312-240226123EBC}" type="presParOf" srcId="{9F2195A5-4A43-4AFA-81F3-965E79DFA465}" destId="{F97456DE-C7BC-4285-A361-F4342B8062A9}" srcOrd="0" destOrd="0" presId="urn:microsoft.com/office/officeart/2005/8/layout/pyramid1"/>
    <dgm:cxn modelId="{63C03419-D64C-4D0A-B33D-0F8CC47B3B48}" type="presParOf" srcId="{9F2195A5-4A43-4AFA-81F3-965E79DFA465}" destId="{D74A20AA-0244-457E-A082-5A3BBA9F7E3B}" srcOrd="1" destOrd="0" presId="urn:microsoft.com/office/officeart/2005/8/layout/pyramid1"/>
    <dgm:cxn modelId="{BB9FC722-6B57-4CD2-A39D-A683646222A1}" type="presParOf" srcId="{37E37E69-D498-4BD8-83DC-2E22FD8ACEBD}" destId="{E22A8A16-E258-46AA-9176-65D37A296E9A}" srcOrd="1" destOrd="0" presId="urn:microsoft.com/office/officeart/2005/8/layout/pyramid1"/>
    <dgm:cxn modelId="{449E4CEA-B7D5-4ABF-9B0F-2194DE260F6A}" type="presParOf" srcId="{E22A8A16-E258-46AA-9176-65D37A296E9A}" destId="{E77942A3-CB8B-4F98-A979-DA0FD4CA4DB8}" srcOrd="0" destOrd="0" presId="urn:microsoft.com/office/officeart/2005/8/layout/pyramid1"/>
    <dgm:cxn modelId="{C4B1272B-F5E3-40C5-9C4F-D70CE02EF083}" type="presParOf" srcId="{E22A8A16-E258-46AA-9176-65D37A296E9A}" destId="{F6031AF2-A3AA-429D-8EEC-8337520A7411}" srcOrd="1" destOrd="0" presId="urn:microsoft.com/office/officeart/2005/8/layout/pyramid1"/>
    <dgm:cxn modelId="{7D17A7F6-4B3E-41BB-A69F-B90704CE644F}" type="presParOf" srcId="{37E37E69-D498-4BD8-83DC-2E22FD8ACEBD}" destId="{FE4836E8-12FA-4747-B2EA-9EC31F90CF5E}" srcOrd="2" destOrd="0" presId="urn:microsoft.com/office/officeart/2005/8/layout/pyramid1"/>
    <dgm:cxn modelId="{FA150093-905A-4DE3-973B-928351F0F67F}" type="presParOf" srcId="{FE4836E8-12FA-4747-B2EA-9EC31F90CF5E}" destId="{29291415-616C-42E5-BE6D-319F151640DF}" srcOrd="0" destOrd="0" presId="urn:microsoft.com/office/officeart/2005/8/layout/pyramid1"/>
    <dgm:cxn modelId="{F5912AE2-7DC5-4EF2-9CDB-9C9C4530F002}" type="presParOf" srcId="{FE4836E8-12FA-4747-B2EA-9EC31F90CF5E}" destId="{41A15ABE-F762-4C30-A522-5B5E9D2218EB}" srcOrd="1" destOrd="0" presId="urn:microsoft.com/office/officeart/2005/8/layout/pyramid1"/>
    <dgm:cxn modelId="{248954EA-E350-409E-AC85-CD07D0F9CBC6}" type="presParOf" srcId="{37E37E69-D498-4BD8-83DC-2E22FD8ACEBD}" destId="{658CB80C-972F-4473-8D41-CED8C6283BD1}" srcOrd="3" destOrd="0" presId="urn:microsoft.com/office/officeart/2005/8/layout/pyramid1"/>
    <dgm:cxn modelId="{BBBB6FBB-2909-455F-9659-39AF614C825B}" type="presParOf" srcId="{658CB80C-972F-4473-8D41-CED8C6283BD1}" destId="{5899F25A-AB95-4178-96E9-EFFC6A1488A3}" srcOrd="0" destOrd="0" presId="urn:microsoft.com/office/officeart/2005/8/layout/pyramid1"/>
    <dgm:cxn modelId="{C082AECA-6094-49B9-8386-E528E040E659}" type="presParOf" srcId="{658CB80C-972F-4473-8D41-CED8C6283BD1}" destId="{18291F98-33B9-4A1E-B666-45A09B0EE4DA}" srcOrd="1" destOrd="0" presId="urn:microsoft.com/office/officeart/2005/8/layout/pyramid1"/>
    <dgm:cxn modelId="{9A8429B4-C9E3-470B-BFB4-371C90684B9A}" type="presParOf" srcId="{37E37E69-D498-4BD8-83DC-2E22FD8ACEBD}" destId="{04948357-1F55-489F-86B5-39134CDB0F9B}" srcOrd="4" destOrd="0" presId="urn:microsoft.com/office/officeart/2005/8/layout/pyramid1"/>
    <dgm:cxn modelId="{89B1EB98-6DF3-425E-9717-204AA8FA9471}" type="presParOf" srcId="{04948357-1F55-489F-86B5-39134CDB0F9B}" destId="{0E6C21FB-465F-43F4-91C3-69FB83598368}" srcOrd="0" destOrd="0" presId="urn:microsoft.com/office/officeart/2005/8/layout/pyramid1"/>
    <dgm:cxn modelId="{63100245-22EC-4AAD-992B-5B0E7F12C2CA}" type="presParOf" srcId="{04948357-1F55-489F-86B5-39134CDB0F9B}" destId="{5E910D50-C349-40DC-8D14-0EC98AC7B8C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17162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338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4760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20587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870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77757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432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10599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6411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3811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8997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9425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65477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7931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7968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7760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2173-9642-4AD6-A596-A7BA210B5873}" type="datetimeFigureOut">
              <a:rPr lang="es-CO" smtClean="0"/>
              <a:pPr/>
              <a:t>22/08/2013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E0802C-0D9B-4FBB-849F-66A8C1BF613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9720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Imag&#237;nate%20un%20mundo%20de%20esta%20forma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\Mis%20documentos\VIDEO%20DISCAPACIDAD%20Y%20DERECHOS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Heroes%20Anonimos%20mexicanos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secelebre.net/Frases_De_Bud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USB\CORTOS%20PARALIMPICOS\Atletismo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16" y="156755"/>
            <a:ext cx="2673007" cy="2274211"/>
          </a:xfrm>
          <a:prstGeom prst="rect">
            <a:avLst/>
          </a:prstGeom>
        </p:spPr>
      </p:pic>
      <p:pic>
        <p:nvPicPr>
          <p:cNvPr id="5" name="4 Imagen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186" y="348241"/>
            <a:ext cx="3488067" cy="20158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09607" y="2951174"/>
            <a:ext cx="902041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dirty="0" smtClean="0"/>
              <a:t>SECRETARIA DE SALUD DEPARTAMENTAL</a:t>
            </a:r>
          </a:p>
          <a:p>
            <a:pPr algn="ctr"/>
            <a:r>
              <a:rPr lang="es-CO" sz="3600" dirty="0" smtClean="0"/>
              <a:t>MINISTERIO DE PROTECCION SOCIAL</a:t>
            </a:r>
          </a:p>
          <a:p>
            <a:pPr algn="ctr"/>
            <a:r>
              <a:rPr lang="es-CO" sz="3600" dirty="0" smtClean="0"/>
              <a:t>ESE SAN VICENTE DE PAUL DE GARZON</a:t>
            </a:r>
          </a:p>
          <a:p>
            <a:pPr algn="ctr"/>
            <a:endParaRPr lang="es-CO" sz="3600" dirty="0" smtClean="0"/>
          </a:p>
          <a:p>
            <a:pPr algn="ctr"/>
            <a:r>
              <a:rPr lang="es-CO" sz="8800" dirty="0" smtClean="0">
                <a:latin typeface="Aharoni" pitchFamily="2" charset="-79"/>
                <a:cs typeface="Aharoni" pitchFamily="2" charset="-79"/>
              </a:rPr>
              <a:t>BIENVENID@S</a:t>
            </a:r>
            <a:endParaRPr lang="es-CO" sz="8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ínate un mundo de esta form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33304" y="496389"/>
            <a:ext cx="8869680" cy="586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72889" y="574763"/>
            <a:ext cx="835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discapacidad como asunto de derechos humanos: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3212" y="1863634"/>
            <a:ext cx="2305050" cy="1981200"/>
          </a:xfrm>
          <a:prstGeom prst="rect">
            <a:avLst/>
          </a:prstGeom>
        </p:spPr>
      </p:pic>
      <p:pic>
        <p:nvPicPr>
          <p:cNvPr id="7" name="6 Imagen" descr="integracion para tod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2685" y="4264614"/>
            <a:ext cx="2105025" cy="2143125"/>
          </a:xfrm>
          <a:prstGeom prst="rect">
            <a:avLst/>
          </a:prstGeom>
        </p:spPr>
      </p:pic>
      <p:pic>
        <p:nvPicPr>
          <p:cNvPr id="8" name="7 Imagen" descr="images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339" y="4194129"/>
            <a:ext cx="2952750" cy="1552575"/>
          </a:xfrm>
          <a:prstGeom prst="rect">
            <a:avLst/>
          </a:prstGeom>
        </p:spPr>
      </p:pic>
      <p:pic>
        <p:nvPicPr>
          <p:cNvPr id="9" name="8 Imagen" descr="oportunidad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0844" y="1726656"/>
            <a:ext cx="2194628" cy="125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999" y="1153868"/>
            <a:ext cx="8893047" cy="779435"/>
          </a:xfrm>
          <a:ln w="41275" cmpd="dbl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CO" sz="3800" b="1" dirty="0" smtClean="0"/>
              <a:t>NADA SOBRE NOSOTROS SIN NOSOTROS</a:t>
            </a:r>
            <a:endParaRPr lang="es-CO" b="1" dirty="0" smtClean="0"/>
          </a:p>
        </p:txBody>
      </p:sp>
      <p:pic>
        <p:nvPicPr>
          <p:cNvPr id="4" name="3 Imagen" descr="1_041212p2disphoto01-300x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988" y="2390503"/>
            <a:ext cx="9035686" cy="326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936816_489049961164398_178483121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1315" y="377488"/>
            <a:ext cx="6973940" cy="4142261"/>
          </a:xfrm>
        </p:spPr>
      </p:pic>
      <p:sp>
        <p:nvSpPr>
          <p:cNvPr id="7" name="6 CuadroTexto"/>
          <p:cNvSpPr txBox="1"/>
          <p:nvPr/>
        </p:nvSpPr>
        <p:spPr>
          <a:xfrm>
            <a:off x="2403566" y="4728754"/>
            <a:ext cx="683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 equidad debe definirse como “Dar  a cada uno, lo que cada uno necesita” y no, como erróneamente se plantea  "Dar a todos por igual”.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594" y="624110"/>
            <a:ext cx="8911687" cy="1280890"/>
          </a:xfrm>
        </p:spPr>
        <p:txBody>
          <a:bodyPr/>
          <a:lstStyle/>
          <a:p>
            <a:r>
              <a:rPr lang="es-CO" dirty="0" smtClean="0"/>
              <a:t>Principios generales de la convención.</a:t>
            </a:r>
            <a:br>
              <a:rPr lang="es-CO" dirty="0" smtClean="0"/>
            </a:br>
            <a:endParaRPr lang="es-CO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3163613" y="1269123"/>
          <a:ext cx="7939815" cy="511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3287" y="2774496"/>
            <a:ext cx="23241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002304_204128703079392_18100942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154" y="339634"/>
            <a:ext cx="2833688" cy="3952421"/>
          </a:xfrm>
        </p:spPr>
      </p:pic>
      <p:pic>
        <p:nvPicPr>
          <p:cNvPr id="5" name="4 Imagen" descr="tim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0857" y="4456612"/>
            <a:ext cx="2675571" cy="2127068"/>
          </a:xfrm>
          <a:prstGeom prst="rect">
            <a:avLst/>
          </a:prstGeom>
        </p:spPr>
      </p:pic>
      <p:pic>
        <p:nvPicPr>
          <p:cNvPr id="6" name="5 Imagen" descr="892797_629385810420492_156265024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7279" y="378823"/>
            <a:ext cx="6313715" cy="3918857"/>
          </a:xfrm>
          <a:prstGeom prst="rect">
            <a:avLst/>
          </a:prstGeom>
        </p:spPr>
      </p:pic>
      <p:pic>
        <p:nvPicPr>
          <p:cNvPr id="7" name="6 Imagen" descr="sindrome_down_fami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0458" y="4409984"/>
            <a:ext cx="3149600" cy="2225947"/>
          </a:xfrm>
          <a:prstGeom prst="rect">
            <a:avLst/>
          </a:prstGeom>
        </p:spPr>
      </p:pic>
      <p:pic>
        <p:nvPicPr>
          <p:cNvPr id="8" name="7 Imagen" descr="downloa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6358" y="4373199"/>
            <a:ext cx="3341391" cy="222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DISCAPACIDAD Y DERECHO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94122" y="933994"/>
            <a:ext cx="9457501" cy="55843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432952" y="252938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/>
              <a:t>Discapacidad y Derechos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Herramientas de Inclusión social……</a:t>
            </a:r>
            <a:endParaRPr lang="es-CO" dirty="0"/>
          </a:p>
        </p:txBody>
      </p:sp>
      <p:pic>
        <p:nvPicPr>
          <p:cNvPr id="4" name="3 Imagen" descr="543992_3001926223675_13124550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526" y="1572305"/>
            <a:ext cx="3213464" cy="2550241"/>
          </a:xfrm>
          <a:prstGeom prst="rect">
            <a:avLst/>
          </a:prstGeom>
        </p:spPr>
      </p:pic>
      <p:pic>
        <p:nvPicPr>
          <p:cNvPr id="5" name="4 Imagen" descr="autismo_terapia-670xXx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642" y="3835721"/>
            <a:ext cx="3601326" cy="2421388"/>
          </a:xfrm>
          <a:prstGeom prst="rect">
            <a:avLst/>
          </a:prstGeom>
        </p:spPr>
      </p:pic>
      <p:pic>
        <p:nvPicPr>
          <p:cNvPr id="6" name="5 Imagen" descr="clenched_fist_x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6799" y="1410653"/>
            <a:ext cx="2846109" cy="282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" y="0"/>
            <a:ext cx="1982979" cy="168713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61643" y="1687131"/>
            <a:ext cx="627691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REHABILITACIÓN </a:t>
            </a:r>
          </a:p>
          <a:p>
            <a:pPr algn="ctr"/>
            <a:r>
              <a:rPr lang="es-E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BASADA EN LA </a:t>
            </a:r>
          </a:p>
          <a:p>
            <a:pPr algn="ctr"/>
            <a:r>
              <a:rPr lang="es-E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COMUNIDAD</a:t>
            </a:r>
          </a:p>
          <a:p>
            <a:pPr algn="ctr"/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-RBC-</a:t>
            </a:r>
            <a:endParaRPr lang="es-E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8553" y="3865080"/>
            <a:ext cx="3343275" cy="2838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1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39288" y="310599"/>
            <a:ext cx="4095262" cy="642987"/>
          </a:xfrm>
        </p:spPr>
        <p:txBody>
          <a:bodyPr/>
          <a:lstStyle/>
          <a:p>
            <a:r>
              <a:rPr lang="es-CO" dirty="0" smtClean="0"/>
              <a:t>Héroes Anónimos</a:t>
            </a:r>
            <a:endParaRPr lang="es-CO" dirty="0"/>
          </a:p>
        </p:txBody>
      </p:sp>
      <p:pic>
        <p:nvPicPr>
          <p:cNvPr id="4" name="Heroes Anonimos mexicano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11234" y="1175657"/>
            <a:ext cx="9679577" cy="5334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36962" y="1378132"/>
            <a:ext cx="8915399" cy="2262781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DISCAPACIDAD Y DERECHOS</a:t>
            </a:r>
            <a:endParaRPr lang="es-CO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38" y="156755"/>
            <a:ext cx="1982979" cy="1687131"/>
          </a:xfrm>
          <a:prstGeom prst="rect">
            <a:avLst/>
          </a:prstGeom>
        </p:spPr>
      </p:pic>
      <p:pic>
        <p:nvPicPr>
          <p:cNvPr id="5" name="4 Imagen" descr="hum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6090" y="4117774"/>
            <a:ext cx="3772263" cy="2395691"/>
          </a:xfrm>
          <a:prstGeom prst="rect">
            <a:avLst/>
          </a:prstGeom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828800" y="4777379"/>
            <a:ext cx="5865224" cy="1126283"/>
          </a:xfrm>
        </p:spPr>
        <p:txBody>
          <a:bodyPr>
            <a:normAutofit/>
          </a:bodyPr>
          <a:lstStyle/>
          <a:p>
            <a:r>
              <a:rPr lang="es-CO" dirty="0" smtClean="0"/>
              <a:t>*La Justicia es la reina de las virtudes republicanas y con ella se sostiene la igualdad y la libertad.</a:t>
            </a:r>
            <a:br>
              <a:rPr lang="es-CO" dirty="0" smtClean="0"/>
            </a:br>
            <a:r>
              <a:rPr lang="es-CO" dirty="0" smtClean="0"/>
              <a:t>(Simón Bolívar)</a:t>
            </a:r>
            <a:endParaRPr lang="es-CO" dirty="0"/>
          </a:p>
        </p:txBody>
      </p:sp>
      <p:pic>
        <p:nvPicPr>
          <p:cNvPr id="7" name="6 Imagen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9395" y="259033"/>
            <a:ext cx="2388220" cy="138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14232409-cinco-o-ciclo-de-reciclaje-flechas-de-color-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6247" y="2383673"/>
            <a:ext cx="3621811" cy="314192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3721" y="375917"/>
            <a:ext cx="7112778" cy="78667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6000" b="1" dirty="0" smtClean="0">
                <a:latin typeface="David" pitchFamily="34" charset="-79"/>
                <a:cs typeface="David" pitchFamily="34" charset="-79"/>
              </a:rPr>
              <a:t>R              B              C</a:t>
            </a:r>
            <a:endParaRPr lang="es-CO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798" y="3779523"/>
            <a:ext cx="2586447" cy="622660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Auto  Gestión</a:t>
            </a:r>
            <a:endParaRPr lang="es-CO" sz="24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91638" y="2416632"/>
            <a:ext cx="3110548" cy="53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Empoderamiento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413760" y="5181604"/>
            <a:ext cx="3088778" cy="142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Vida Independiente 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732895" y="4837614"/>
            <a:ext cx="2244045" cy="1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Desarrollo Personal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036418" y="1454320"/>
            <a:ext cx="3775165" cy="531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 de Pares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905790" y="4184455"/>
            <a:ext cx="2244045" cy="53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Liderazgo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439846" y="1950721"/>
            <a:ext cx="4373327" cy="85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Crecimiento en comunidad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12 Imagen" descr="6222_10200164543381040_8318012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8019" y="3200162"/>
            <a:ext cx="1159192" cy="1152491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682724" y="5922218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Fortalecimiento institucional</a:t>
            </a:r>
            <a:endParaRPr lang="es-CO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7958010" y="3043657"/>
            <a:ext cx="4373327" cy="85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Cambio de paradigmas sociales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114803979"/>
              </p:ext>
            </p:extLst>
          </p:nvPr>
        </p:nvGraphicFramePr>
        <p:xfrm>
          <a:off x="1828799" y="193184"/>
          <a:ext cx="9569003" cy="651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665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068" y="1220733"/>
            <a:ext cx="11231000" cy="53571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0369" y="584744"/>
            <a:ext cx="2770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Matriz RBC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1155632506"/>
              </p:ext>
            </p:extLst>
          </p:nvPr>
        </p:nvGraphicFramePr>
        <p:xfrm>
          <a:off x="975298" y="1725032"/>
          <a:ext cx="10766738" cy="452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178733" y="584743"/>
            <a:ext cx="913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Estructura Administrativa para la RBC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8434" y="2138987"/>
            <a:ext cx="921241" cy="187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014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7"/>
          <p:cNvSpPr/>
          <p:nvPr/>
        </p:nvSpPr>
        <p:spPr>
          <a:xfrm>
            <a:off x="1371595" y="1216863"/>
            <a:ext cx="6508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RBC OPERANDO</a:t>
            </a:r>
          </a:p>
        </p:txBody>
      </p:sp>
      <p:pic>
        <p:nvPicPr>
          <p:cNvPr id="5" name="4 Imagen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371" y="2624137"/>
            <a:ext cx="7955280" cy="2679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5019" y="2338270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Sensibilización Institucional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corazon-colestero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880" y="2844271"/>
            <a:ext cx="3490323" cy="315066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44690" y="896984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Identificación de Lideres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7469" y="1710951"/>
            <a:ext cx="3999392" cy="296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624" y="907444"/>
            <a:ext cx="3165958" cy="316595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046513" y="609594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Capacitación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99799" y="1310642"/>
            <a:ext cx="497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@. APROPIACIÓN DE DERECHOS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21569" y="2390505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@. SALUD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85363" y="3337836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@. EDUCACION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74949" y="5271575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@. DEPORTE Y RECREACION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12 Imagen" descr="rbcbook nuevo disp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1173" y="4419056"/>
            <a:ext cx="2095500" cy="20955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692800" y="4326561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@. SOSTENIBILIDAD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225" y="624110"/>
            <a:ext cx="8792470" cy="792095"/>
          </a:xfrm>
        </p:spPr>
        <p:txBody>
          <a:bodyPr/>
          <a:lstStyle/>
          <a:p>
            <a:r>
              <a:rPr lang="es-CO" dirty="0" smtClean="0"/>
              <a:t>Agentes de Cambio</a:t>
            </a:r>
            <a:endParaRPr lang="es-CO" dirty="0"/>
          </a:p>
        </p:txBody>
      </p:sp>
      <p:pic>
        <p:nvPicPr>
          <p:cNvPr id="4" name="3 Marcador de contenido" descr="liderr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1184" y="1683841"/>
            <a:ext cx="5730522" cy="4294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333" y="1962159"/>
            <a:ext cx="2266950" cy="20193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5347" y="3969850"/>
            <a:ext cx="235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IDENTIFICACION Y </a:t>
            </a:r>
          </a:p>
          <a:p>
            <a:pPr algn="ctr"/>
            <a:r>
              <a:rPr lang="es-CO" dirty="0" smtClean="0"/>
              <a:t>CARACTERIZACION</a:t>
            </a:r>
            <a:endParaRPr lang="es-CO" dirty="0"/>
          </a:p>
        </p:txBody>
      </p:sp>
      <p:pic>
        <p:nvPicPr>
          <p:cNvPr id="6" name="5 Imagen" descr="social-media-marketing-3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0566" y="188563"/>
            <a:ext cx="2857500" cy="26003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91434" y="2765540"/>
            <a:ext cx="3114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EMPODERAMIENTO</a:t>
            </a:r>
          </a:p>
          <a:p>
            <a:pPr algn="ctr"/>
            <a:r>
              <a:rPr lang="es-CO" dirty="0" smtClean="0"/>
              <a:t> PERSONAL COMUNITARIO</a:t>
            </a:r>
          </a:p>
          <a:p>
            <a:pPr algn="ctr"/>
            <a:r>
              <a:rPr lang="es-CO" dirty="0" smtClean="0"/>
              <a:t> E INSTITUCIONAL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63054" y="5006912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CAMBIO DE  PARADIGMAS</a:t>
            </a:r>
          </a:p>
          <a:p>
            <a:pPr algn="ctr"/>
            <a:r>
              <a:rPr lang="es-CO" dirty="0" smtClean="0"/>
              <a:t>SOCIALES</a:t>
            </a:r>
            <a:endParaRPr lang="es-CO" dirty="0"/>
          </a:p>
        </p:txBody>
      </p:sp>
      <p:pic>
        <p:nvPicPr>
          <p:cNvPr id="11" name="10 Imagen" descr="2013-08-10 12.57.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3288" y="2152200"/>
            <a:ext cx="3746809" cy="2810107"/>
          </a:xfrm>
          <a:prstGeom prst="rect">
            <a:avLst/>
          </a:prstGeom>
        </p:spPr>
      </p:pic>
      <p:pic>
        <p:nvPicPr>
          <p:cNvPr id="12" name="11 Imagen" descr="images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9263" y="4255817"/>
            <a:ext cx="2466975" cy="184785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869473" y="6088566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JORNADAS DE SALUD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3-04-16 10.49.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68" y="365760"/>
            <a:ext cx="4180115" cy="3135086"/>
          </a:xfrm>
          <a:prstGeom prst="rect">
            <a:avLst/>
          </a:prstGeom>
        </p:spPr>
      </p:pic>
      <p:pic>
        <p:nvPicPr>
          <p:cNvPr id="5" name="4 Imagen" descr="2013-03-21 10.09.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81335" y="938622"/>
            <a:ext cx="4994366" cy="3886742"/>
          </a:xfrm>
          <a:prstGeom prst="rect">
            <a:avLst/>
          </a:prstGeom>
        </p:spPr>
      </p:pic>
      <p:pic>
        <p:nvPicPr>
          <p:cNvPr id="7" name="6 Imagen" descr="DSC03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822" y="3435531"/>
            <a:ext cx="3888376" cy="3232898"/>
          </a:xfrm>
          <a:prstGeom prst="rect">
            <a:avLst/>
          </a:prstGeom>
        </p:spPr>
      </p:pic>
      <p:pic>
        <p:nvPicPr>
          <p:cNvPr id="10" name="9 Imagen" descr="1150535_10151370895627395_1350778632_o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0820" y="4382429"/>
            <a:ext cx="3891775" cy="2327933"/>
          </a:xfrm>
          <a:prstGeom prst="rect">
            <a:avLst/>
          </a:prstGeom>
        </p:spPr>
      </p:pic>
      <p:sp>
        <p:nvSpPr>
          <p:cNvPr id="1026" name="AutoShape 2" descr="https://mail.google.com/mail/ca/u/0/?ui=2&amp;ik=da40c3861e&amp;view=att&amp;th=1409d0ac609c0f5c&amp;attid=0.2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8" name="AutoShape 4" descr="https://mail.google.com/mail/ca/u/0/?ui=2&amp;ik=da40c3861e&amp;view=att&amp;th=1409d0ac609c0f5c&amp;attid=0.2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4" name="13 Imagen" descr="1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2375" y="2888166"/>
            <a:ext cx="2536435" cy="3813719"/>
          </a:xfrm>
          <a:prstGeom prst="rect">
            <a:avLst/>
          </a:prstGeom>
        </p:spPr>
      </p:pic>
      <p:pic>
        <p:nvPicPr>
          <p:cNvPr id="6" name="5 Imagen" descr="IMG_00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2809" y="2836552"/>
            <a:ext cx="2563041" cy="3843029"/>
          </a:xfrm>
          <a:prstGeom prst="rect">
            <a:avLst/>
          </a:prstGeom>
        </p:spPr>
      </p:pic>
      <p:pic>
        <p:nvPicPr>
          <p:cNvPr id="8" name="7 Imagen" descr="DSC012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7785" y="365759"/>
            <a:ext cx="3492243" cy="276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title"/>
          </p:nvPr>
        </p:nvSpPr>
        <p:spPr>
          <a:xfrm>
            <a:off x="2018153" y="702487"/>
            <a:ext cx="8911687" cy="565912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Gungsuh" pitchFamily="18" charset="-127"/>
                <a:ea typeface="Gungsuh" pitchFamily="18" charset="-127"/>
              </a:rPr>
              <a:t>“La falsa imaginación te enseña que cosas tales como la luz y la sombra, el largo y el alto, lo blanco y lo negro son diferentes y tienen que ser discriminadas; pero ellas no son independientes una de la otra; ellas son aspectos diferentes de la misma cosa, ellos son conceptos de relación, no la realidad”</a:t>
            </a:r>
            <a:br>
              <a:rPr lang="es-CO" dirty="0" smtClean="0">
                <a:latin typeface="Gungsuh" pitchFamily="18" charset="-127"/>
                <a:ea typeface="Gungsuh" pitchFamily="18" charset="-127"/>
              </a:rPr>
            </a:br>
            <a:r>
              <a:rPr lang="es-CO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es-CO" dirty="0" smtClean="0">
                <a:latin typeface="Gungsuh" pitchFamily="18" charset="-127"/>
                <a:ea typeface="Gungsuh" pitchFamily="18" charset="-127"/>
              </a:rPr>
            </a:br>
            <a:r>
              <a:rPr lang="es-CO" dirty="0" smtClean="0">
                <a:latin typeface="Gungsuh" pitchFamily="18" charset="-127"/>
                <a:ea typeface="Gungsuh" pitchFamily="18" charset="-127"/>
              </a:rPr>
              <a:t> </a:t>
            </a:r>
            <a:r>
              <a:rPr lang="es-CO" b="1" dirty="0" smtClean="0">
                <a:latin typeface="Gungsuh" pitchFamily="18" charset="-127"/>
                <a:ea typeface="Gungsuh" pitchFamily="18" charset="-127"/>
                <a:hlinkClick r:id="rId2" tooltip="Frases de Buda"/>
              </a:rPr>
              <a:t>Buda</a:t>
            </a:r>
            <a:endParaRPr lang="es-CO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SC01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633" y="22302"/>
            <a:ext cx="4401013" cy="3300761"/>
          </a:xfrm>
          <a:prstGeom prst="rect">
            <a:avLst/>
          </a:prstGeom>
        </p:spPr>
      </p:pic>
      <p:pic>
        <p:nvPicPr>
          <p:cNvPr id="7" name="6 Imagen" descr="La Peña 1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687" y="3311913"/>
            <a:ext cx="5352585" cy="3284034"/>
          </a:xfrm>
          <a:prstGeom prst="rect">
            <a:avLst/>
          </a:prstGeom>
        </p:spPr>
      </p:pic>
      <p:pic>
        <p:nvPicPr>
          <p:cNvPr id="8" name="7 Imagen" descr="La Palma 1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1726" y="2865863"/>
            <a:ext cx="5787484" cy="3721720"/>
          </a:xfrm>
          <a:prstGeom prst="rect">
            <a:avLst/>
          </a:prstGeom>
        </p:spPr>
      </p:pic>
      <p:pic>
        <p:nvPicPr>
          <p:cNvPr id="109570" name="Picture 2" descr="C:\Users\User\Downloads\Utica\2013-08-16 10.46.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40" y="11151"/>
            <a:ext cx="3523787" cy="3489635"/>
          </a:xfrm>
          <a:prstGeom prst="rect">
            <a:avLst/>
          </a:prstGeom>
          <a:noFill/>
        </p:spPr>
      </p:pic>
      <p:pic>
        <p:nvPicPr>
          <p:cNvPr id="4" name="3 Marcador de contenido" descr="2013-08-16 10.48.4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111892" y="22302"/>
            <a:ext cx="4440772" cy="3412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x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793" y="959252"/>
            <a:ext cx="8564136" cy="578910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47523" y="596588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SALUD</a:t>
            </a:r>
            <a:endParaRPr lang="es-CO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862297" y="5441792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DESARROLLO SOCIAL</a:t>
            </a:r>
            <a:endParaRPr lang="es-CO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044309" y="4739255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DESARROLLO ECONOMICO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73109" y="4114794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RECREACION Y DEPORTE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54773" y="3367666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PERSONERIA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25650" y="2620532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SOCIEDAD EN GENERAL</a:t>
            </a:r>
            <a:endParaRPr lang="es-CO" b="1" dirty="0"/>
          </a:p>
        </p:txBody>
      </p:sp>
      <p:sp>
        <p:nvSpPr>
          <p:cNvPr id="13" name="12 Rectángulo"/>
          <p:cNvSpPr/>
          <p:nvPr/>
        </p:nvSpPr>
        <p:spPr>
          <a:xfrm>
            <a:off x="8159544" y="134925"/>
            <a:ext cx="38391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INCLUSION SOCIAL 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83570" y="378788"/>
            <a:ext cx="6450714" cy="825549"/>
          </a:xfrm>
        </p:spPr>
        <p:txBody>
          <a:bodyPr/>
          <a:lstStyle/>
          <a:p>
            <a:r>
              <a:rPr lang="es-CO" dirty="0" smtClean="0"/>
              <a:t>CAMBIO DE PERCEPCION</a:t>
            </a:r>
            <a:endParaRPr lang="es-CO" dirty="0"/>
          </a:p>
        </p:txBody>
      </p:sp>
      <p:pic>
        <p:nvPicPr>
          <p:cNvPr id="4" name="Atletism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62254" y="1291170"/>
            <a:ext cx="9065941" cy="4989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10522" y="1460502"/>
            <a:ext cx="32800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SALUD</a:t>
            </a:r>
            <a:endParaRPr lang="es-E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074" name="Picture 2" descr="http://us.123rf.com/400wm/400/400/tachyglossus/tachyglossus1205/tachyglossus120500021/13754720-collection-of-health-hearts-and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9" y="3223050"/>
            <a:ext cx="3665069" cy="298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01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1635" y="227904"/>
            <a:ext cx="28777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Promoción</a:t>
            </a:r>
          </a:p>
          <a:p>
            <a:pPr algn="ctr"/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Prevención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174066827"/>
              </p:ext>
            </p:extLst>
          </p:nvPr>
        </p:nvGraphicFramePr>
        <p:xfrm>
          <a:off x="2624428" y="1379680"/>
          <a:ext cx="9121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90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63445" y="4268097"/>
            <a:ext cx="3560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rebuchet MS" panose="020B0603020202020204" pitchFamily="34" charset="0"/>
              </a:rPr>
              <a:t>SOCIAL</a:t>
            </a:r>
            <a:endParaRPr lang="es-E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098" name="Picture 2" descr="http://www.coseom.com/wp-content/uploads/social-media-marketin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40" y="1321470"/>
            <a:ext cx="41910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8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6887" y="597622"/>
            <a:ext cx="49151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Espacios personales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138945011"/>
              </p:ext>
            </p:extLst>
          </p:nvPr>
        </p:nvGraphicFramePr>
        <p:xfrm>
          <a:off x="2933521" y="1439333"/>
          <a:ext cx="9121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132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6887" y="597622"/>
            <a:ext cx="4256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Espacios Sociales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996184766"/>
              </p:ext>
            </p:extLst>
          </p:nvPr>
        </p:nvGraphicFramePr>
        <p:xfrm>
          <a:off x="2031999" y="848455"/>
          <a:ext cx="9945353" cy="584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discapacitados004a_giec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3196" y="2185643"/>
            <a:ext cx="4025590" cy="2051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8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9452" y="1146624"/>
            <a:ext cx="5675862" cy="392176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b="1" u="sng" dirty="0" smtClean="0"/>
              <a:t>El cuerpo humano:</a:t>
            </a:r>
            <a:br>
              <a:rPr lang="es-CO" b="1" u="sng" dirty="0" smtClean="0"/>
            </a:br>
            <a:r>
              <a:rPr lang="es-CO" b="1" u="sng" dirty="0" smtClean="0"/>
              <a:t/>
            </a:r>
            <a:br>
              <a:rPr lang="es-CO" b="1" u="sng" dirty="0" smtClean="0"/>
            </a:br>
            <a:r>
              <a:rPr lang="es-CO" dirty="0" smtClean="0"/>
              <a:t>Territorio en el cual se concretan,  evidencian y </a:t>
            </a:r>
            <a:r>
              <a:rPr lang="es-CO" dirty="0" err="1" smtClean="0"/>
              <a:t>vivencian</a:t>
            </a:r>
            <a:r>
              <a:rPr lang="es-CO" dirty="0" smtClean="0"/>
              <a:t> los derechos y la dignidad del der humano.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5" name="4 Imagen" descr="418027_407407989276114_1001068921_n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979" y="345347"/>
            <a:ext cx="4619625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9113"/>
          </a:xfrm>
        </p:spPr>
        <p:txBody>
          <a:bodyPr/>
          <a:lstStyle/>
          <a:p>
            <a:r>
              <a:rPr lang="es-CO" b="1" dirty="0" smtClean="0">
                <a:latin typeface="Trebuchet MS" pitchFamily="34" charset="0"/>
              </a:rPr>
              <a:t>PARADIGMAS SOBRE DISCAPACIDAD…</a:t>
            </a:r>
            <a:endParaRPr lang="es-CO" b="1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0119" y="1828802"/>
            <a:ext cx="4833256" cy="65314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s-CO" sz="12800" b="1" dirty="0" smtClean="0"/>
              <a:t>Paradigma Tradicional</a:t>
            </a:r>
            <a:endParaRPr lang="es-CO" b="1" dirty="0" smtClean="0"/>
          </a:p>
          <a:p>
            <a:pPr algn="ctr">
              <a:lnSpc>
                <a:spcPct val="200000"/>
              </a:lnSpc>
              <a:buNone/>
            </a:pPr>
            <a:r>
              <a:rPr lang="es-CO" dirty="0" smtClean="0"/>
              <a:t>     </a:t>
            </a:r>
            <a:endParaRPr lang="es-CO" dirty="0"/>
          </a:p>
        </p:txBody>
      </p:sp>
      <p:pic>
        <p:nvPicPr>
          <p:cNvPr id="4" name="3 Imagen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851" y="1456100"/>
            <a:ext cx="2133600" cy="2143125"/>
          </a:xfrm>
          <a:prstGeom prst="rect">
            <a:avLst/>
          </a:prstGeom>
        </p:spPr>
      </p:pic>
      <p:pic>
        <p:nvPicPr>
          <p:cNvPr id="5" name="4 Imagen" descr="ag67bienalspagnuol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7540" y="3528310"/>
            <a:ext cx="2411730" cy="267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0846" y="383157"/>
            <a:ext cx="6319664" cy="1393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sz="3600" b="1" dirty="0" smtClean="0"/>
              <a:t>Paradigma </a:t>
            </a:r>
          </a:p>
          <a:p>
            <a:pPr algn="ctr">
              <a:buNone/>
            </a:pPr>
            <a:r>
              <a:rPr lang="es-CO" sz="3600" b="1" dirty="0" smtClean="0"/>
              <a:t>“Medico o Rehabilitador”</a:t>
            </a:r>
            <a:r>
              <a:rPr lang="es-CO" dirty="0" smtClean="0"/>
              <a:t>    </a:t>
            </a:r>
            <a:endParaRPr lang="es-CO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411" y="2037805"/>
            <a:ext cx="4611188" cy="455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Paradigma Social o de Derechos.</a:t>
            </a:r>
            <a:endParaRPr lang="es-CO" dirty="0"/>
          </a:p>
        </p:txBody>
      </p:sp>
      <p:pic>
        <p:nvPicPr>
          <p:cNvPr id="5" name="4 Marcador de contenido" descr="clenched_fist_x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4992" y="1567543"/>
            <a:ext cx="4220164" cy="4611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0941" y="624110"/>
            <a:ext cx="6707829" cy="721364"/>
          </a:xfrm>
        </p:spPr>
        <p:txBody>
          <a:bodyPr/>
          <a:lstStyle/>
          <a:p>
            <a:r>
              <a:rPr lang="es-CO" dirty="0" smtClean="0"/>
              <a:t>Concepto de Discapacidad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583371" y="1441272"/>
            <a:ext cx="8915400" cy="4593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ngsuh" pitchFamily="18" charset="-127"/>
                <a:ea typeface="Gungsuh" pitchFamily="18" charset="-127"/>
              </a:rPr>
              <a:t>La discapacidad se relaciona con aquellas personas que  tiene deficiencias física, sensoriales, intelectuales o psicosociales que al interactuar con el entorno (barreras físicas y </a:t>
            </a:r>
            <a:r>
              <a:rPr kumimoji="0" lang="es-CO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ngsuh" pitchFamily="18" charset="-127"/>
                <a:ea typeface="Gungsuh" pitchFamily="18" charset="-127"/>
              </a:rPr>
              <a:t>actitudinales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ngsuh" pitchFamily="18" charset="-127"/>
                <a:ea typeface="Gungsuh" pitchFamily="18" charset="-127"/>
              </a:rPr>
              <a:t>) se les impide la participación en igualdad de condiciones en su entorno y en  sociedad.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9516" y="428167"/>
            <a:ext cx="8911687" cy="1280890"/>
          </a:xfrm>
        </p:spPr>
        <p:txBody>
          <a:bodyPr/>
          <a:lstStyle/>
          <a:p>
            <a:pPr algn="ctr"/>
            <a:r>
              <a:rPr lang="es-CO" dirty="0" smtClean="0"/>
              <a:t>Barreras….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9134" y="1271443"/>
            <a:ext cx="2727372" cy="6879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CO" sz="4300" b="1" dirty="0" smtClean="0">
                <a:solidFill>
                  <a:schemeClr val="accent1">
                    <a:lumMod val="75000"/>
                  </a:schemeClr>
                </a:solidFill>
              </a:rPr>
              <a:t>FISICAS</a:t>
            </a:r>
            <a:endParaRPr lang="es-C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765015" y="1345464"/>
            <a:ext cx="4011835" cy="613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s-CO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ACTITUDINALES</a:t>
            </a:r>
            <a:endParaRPr kumimoji="0" lang="es-CO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126772448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545" y="2029369"/>
            <a:ext cx="4476750" cy="4332242"/>
          </a:xfrm>
          <a:prstGeom prst="rect">
            <a:avLst/>
          </a:prstGeom>
        </p:spPr>
      </p:pic>
      <p:pic>
        <p:nvPicPr>
          <p:cNvPr id="7" name="6 Imagen" descr="img_438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655" y="2011680"/>
            <a:ext cx="4709291" cy="4310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2655</TotalTime>
  <Words>688</Words>
  <Application>Microsoft Office PowerPoint</Application>
  <PresentationFormat>Personalizado</PresentationFormat>
  <Paragraphs>112</Paragraphs>
  <Slides>38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Espiral</vt:lpstr>
      <vt:lpstr>Diapositiva 1</vt:lpstr>
      <vt:lpstr>DISCAPACIDAD Y DERECHOS</vt:lpstr>
      <vt:lpstr>“La falsa imaginación te enseña que cosas tales como la luz y la sombra, el largo y el alto, lo blanco y lo negro son diferentes y tienen que ser discriminadas; pero ellas no son independientes una de la otra; ellas son aspectos diferentes de la misma cosa, ellos son conceptos de relación, no la realidad”   Buda</vt:lpstr>
      <vt:lpstr> El cuerpo humano:  Territorio en el cual se concretan,  evidencian y vivencian los derechos y la dignidad del der humano. </vt:lpstr>
      <vt:lpstr>PARADIGMAS SOBRE DISCAPACIDAD…</vt:lpstr>
      <vt:lpstr>Diapositiva 6</vt:lpstr>
      <vt:lpstr>Paradigma Social o de Derechos.</vt:lpstr>
      <vt:lpstr>Concepto de Discapacidad</vt:lpstr>
      <vt:lpstr>Barreras…. </vt:lpstr>
      <vt:lpstr>Diapositiva 10</vt:lpstr>
      <vt:lpstr>Diapositiva 11</vt:lpstr>
      <vt:lpstr>Diapositiva 12</vt:lpstr>
      <vt:lpstr>Diapositiva 13</vt:lpstr>
      <vt:lpstr>Principios generales de la convención. </vt:lpstr>
      <vt:lpstr>Diapositiva 15</vt:lpstr>
      <vt:lpstr>Diapositiva 16</vt:lpstr>
      <vt:lpstr>Herramientas de Inclusión social……</vt:lpstr>
      <vt:lpstr>Diapositiva 18</vt:lpstr>
      <vt:lpstr>Héroes Anónimos</vt:lpstr>
      <vt:lpstr>R              B              C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Agentes de Cambio</vt:lpstr>
      <vt:lpstr>Diapositiva 28</vt:lpstr>
      <vt:lpstr>Diapositiva 29</vt:lpstr>
      <vt:lpstr>Diapositiva 30</vt:lpstr>
      <vt:lpstr>Diapositiva 31</vt:lpstr>
      <vt:lpstr>CAMBIO DE PERCEPCION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User</cp:lastModifiedBy>
  <cp:revision>281</cp:revision>
  <dcterms:created xsi:type="dcterms:W3CDTF">2013-08-06T14:55:31Z</dcterms:created>
  <dcterms:modified xsi:type="dcterms:W3CDTF">2013-08-22T22:00:05Z</dcterms:modified>
</cp:coreProperties>
</file>