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5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76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Imagenes/Az%20Colaborativo%201.jpg" TargetMode="External"/><Relationship Id="rId2" Type="http://schemas.openxmlformats.org/officeDocument/2006/relationships/hyperlink" Target="Imagenes/Az%20Colaborativo%203.jpg" TargetMode="External"/><Relationship Id="rId1" Type="http://schemas.openxmlformats.org/officeDocument/2006/relationships/hyperlink" Target="Imagenes/Az%20Colaborativo%202.jpg" TargetMode="External"/><Relationship Id="rId4" Type="http://schemas.openxmlformats.org/officeDocument/2006/relationships/hyperlink" Target="Imagenes/Az%20Colaborativo%204.jpg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Imagenes/Az%20Colaborativo%203.jpg" TargetMode="External"/><Relationship Id="rId2" Type="http://schemas.openxmlformats.org/officeDocument/2006/relationships/hyperlink" Target="Imagenes/Az%20Colaborativo%204.jpg" TargetMode="External"/><Relationship Id="rId1" Type="http://schemas.openxmlformats.org/officeDocument/2006/relationships/hyperlink" Target="Imagenes/Az%20Colaborativo%202.jpg" TargetMode="External"/><Relationship Id="rId4" Type="http://schemas.openxmlformats.org/officeDocument/2006/relationships/hyperlink" Target="Imagenes/Az%20Colaborativo%201.jp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3F577-5302-433C-9065-CB97B452DE4E}" type="doc">
      <dgm:prSet loTypeId="urn:microsoft.com/office/officeart/2005/8/layout/hierarchy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2E88735E-A0A3-472D-AE42-79C0949BDCBB}">
      <dgm:prSet phldrT="[Texto]" custT="1"/>
      <dgm:spPr/>
      <dgm:t>
        <a:bodyPr/>
        <a:lstStyle/>
        <a:p>
          <a:r>
            <a:rPr lang="en-US" sz="2800" b="1" smtClean="0">
              <a:solidFill>
                <a:schemeClr val="tx2"/>
              </a:solidFill>
              <a:latin typeface="Trebuchet MS" panose="020B0603020202020204" pitchFamily="34" charset="0"/>
            </a:rPr>
            <a:t>Equidad</a:t>
          </a:r>
          <a:endParaRPr lang="es-CO" sz="2800" b="1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64F073A7-55D9-46E6-9F57-218500EE8FC2}" type="parTrans" cxnId="{180F4691-8CB3-48C5-B7F1-8D80710F8E76}">
      <dgm:prSet/>
      <dgm:spPr/>
      <dgm:t>
        <a:bodyPr/>
        <a:lstStyle/>
        <a:p>
          <a:endParaRPr lang="es-CO" sz="20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ABB16A03-8CF3-41E7-84DE-E66AF62F8970}" type="sibTrans" cxnId="{180F4691-8CB3-48C5-B7F1-8D80710F8E76}">
      <dgm:prSet/>
      <dgm:spPr/>
      <dgm:t>
        <a:bodyPr/>
        <a:lstStyle/>
        <a:p>
          <a:endParaRPr lang="es-CO" sz="20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5D8C71B7-34EF-4B76-83CF-635CA176426D}">
      <dgm:prSet phldrT="[Texto]" custT="1"/>
      <dgm:spPr/>
      <dgm:t>
        <a:bodyPr/>
        <a:lstStyle/>
        <a:p>
          <a:r>
            <a:rPr lang="en-US" sz="1400" smtClean="0">
              <a:solidFill>
                <a:schemeClr val="tx2"/>
              </a:solidFill>
              <a:latin typeface="Trebuchet MS" panose="020B0603020202020204" pitchFamily="34" charset="0"/>
            </a:rPr>
            <a:t>“Dar a cada uno, lo que cada uno necesita” y no como erroneamente se plantea “Dar a todos por igual”</a:t>
          </a:r>
          <a:endParaRPr lang="es-CO" sz="1400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E12543FE-EDA5-46DF-AF7F-AE9C072AC922}" type="parTrans" cxnId="{46E063E0-3611-4933-9FF9-805D5C816AD6}">
      <dgm:prSet/>
      <dgm:spPr/>
      <dgm:t>
        <a:bodyPr/>
        <a:lstStyle/>
        <a:p>
          <a:endParaRPr lang="es-CO" sz="20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E6269F08-54D1-4713-9AEB-1442B7C0B1CA}" type="sibTrans" cxnId="{46E063E0-3611-4933-9FF9-805D5C816AD6}">
      <dgm:prSet/>
      <dgm:spPr/>
      <dgm:t>
        <a:bodyPr/>
        <a:lstStyle/>
        <a:p>
          <a:endParaRPr lang="es-CO" sz="20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3C8A507B-AE51-483C-ACD0-36D5DBD0163E}" type="pres">
      <dgm:prSet presAssocID="{FA23F577-5302-433C-9065-CB97B452DE4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4FEBC6E1-03D6-494F-8581-00404D6DFA64}" type="pres">
      <dgm:prSet presAssocID="{2E88735E-A0A3-472D-AE42-79C0949BDCBB}" presName="hierRoot1" presStyleCnt="0"/>
      <dgm:spPr/>
      <dgm:t>
        <a:bodyPr/>
        <a:lstStyle/>
        <a:p>
          <a:endParaRPr lang="es-CO"/>
        </a:p>
      </dgm:t>
    </dgm:pt>
    <dgm:pt modelId="{1BC61E3C-8695-4569-B184-60F85236AFEE}" type="pres">
      <dgm:prSet presAssocID="{2E88735E-A0A3-472D-AE42-79C0949BDCBB}" presName="composite" presStyleCnt="0"/>
      <dgm:spPr/>
      <dgm:t>
        <a:bodyPr/>
        <a:lstStyle/>
        <a:p>
          <a:endParaRPr lang="es-CO"/>
        </a:p>
      </dgm:t>
    </dgm:pt>
    <dgm:pt modelId="{0FCC208E-D3FC-4167-9A0D-2F1C605BA7A6}" type="pres">
      <dgm:prSet presAssocID="{2E88735E-A0A3-472D-AE42-79C0949BDCBB}" presName="background" presStyleLbl="node0" presStyleIdx="0" presStyleCnt="1"/>
      <dgm:spPr/>
      <dgm:t>
        <a:bodyPr/>
        <a:lstStyle/>
        <a:p>
          <a:endParaRPr lang="es-CO"/>
        </a:p>
      </dgm:t>
    </dgm:pt>
    <dgm:pt modelId="{27721287-B810-4823-BCAA-D936A4C36610}" type="pres">
      <dgm:prSet presAssocID="{2E88735E-A0A3-472D-AE42-79C0949BDCB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A3374EA-56E7-4CCD-AF83-961366AB6356}" type="pres">
      <dgm:prSet presAssocID="{2E88735E-A0A3-472D-AE42-79C0949BDCBB}" presName="hierChild2" presStyleCnt="0"/>
      <dgm:spPr/>
      <dgm:t>
        <a:bodyPr/>
        <a:lstStyle/>
        <a:p>
          <a:endParaRPr lang="es-CO"/>
        </a:p>
      </dgm:t>
    </dgm:pt>
    <dgm:pt modelId="{73758388-D4C5-4D29-9FC7-DCC86AA86664}" type="pres">
      <dgm:prSet presAssocID="{E12543FE-EDA5-46DF-AF7F-AE9C072AC922}" presName="Name10" presStyleLbl="parChTrans1D2" presStyleIdx="0" presStyleCnt="1"/>
      <dgm:spPr/>
      <dgm:t>
        <a:bodyPr/>
        <a:lstStyle/>
        <a:p>
          <a:endParaRPr lang="es-CO"/>
        </a:p>
      </dgm:t>
    </dgm:pt>
    <dgm:pt modelId="{549973BA-9FE8-4D37-BCDF-E3DDD7F63B8D}" type="pres">
      <dgm:prSet presAssocID="{5D8C71B7-34EF-4B76-83CF-635CA176426D}" presName="hierRoot2" presStyleCnt="0"/>
      <dgm:spPr/>
      <dgm:t>
        <a:bodyPr/>
        <a:lstStyle/>
        <a:p>
          <a:endParaRPr lang="es-CO"/>
        </a:p>
      </dgm:t>
    </dgm:pt>
    <dgm:pt modelId="{7EBA3A46-8611-4D13-939D-837F1A4D2A26}" type="pres">
      <dgm:prSet presAssocID="{5D8C71B7-34EF-4B76-83CF-635CA176426D}" presName="composite2" presStyleCnt="0"/>
      <dgm:spPr/>
      <dgm:t>
        <a:bodyPr/>
        <a:lstStyle/>
        <a:p>
          <a:endParaRPr lang="es-CO"/>
        </a:p>
      </dgm:t>
    </dgm:pt>
    <dgm:pt modelId="{D88D24E0-0D8B-4B16-96F8-80145F0B1BAA}" type="pres">
      <dgm:prSet presAssocID="{5D8C71B7-34EF-4B76-83CF-635CA176426D}" presName="background2" presStyleLbl="node2" presStyleIdx="0" presStyleCnt="1"/>
      <dgm:spPr/>
      <dgm:t>
        <a:bodyPr/>
        <a:lstStyle/>
        <a:p>
          <a:endParaRPr lang="es-CO"/>
        </a:p>
      </dgm:t>
    </dgm:pt>
    <dgm:pt modelId="{0CFCED1F-9A9A-433A-AB05-B1F36B5497DC}" type="pres">
      <dgm:prSet presAssocID="{5D8C71B7-34EF-4B76-83CF-635CA176426D}" presName="text2" presStyleLbl="fgAcc2" presStyleIdx="0" presStyleCnt="1" custScaleX="14124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8097579-CA1A-4A79-9705-B2EBA33E91B8}" type="pres">
      <dgm:prSet presAssocID="{5D8C71B7-34EF-4B76-83CF-635CA176426D}" presName="hierChild3" presStyleCnt="0"/>
      <dgm:spPr/>
      <dgm:t>
        <a:bodyPr/>
        <a:lstStyle/>
        <a:p>
          <a:endParaRPr lang="es-CO"/>
        </a:p>
      </dgm:t>
    </dgm:pt>
  </dgm:ptLst>
  <dgm:cxnLst>
    <dgm:cxn modelId="{2907EBA9-B03C-417C-A71A-B676160B9567}" type="presOf" srcId="{FA23F577-5302-433C-9065-CB97B452DE4E}" destId="{3C8A507B-AE51-483C-ACD0-36D5DBD0163E}" srcOrd="0" destOrd="0" presId="urn:microsoft.com/office/officeart/2005/8/layout/hierarchy1"/>
    <dgm:cxn modelId="{180F4691-8CB3-48C5-B7F1-8D80710F8E76}" srcId="{FA23F577-5302-433C-9065-CB97B452DE4E}" destId="{2E88735E-A0A3-472D-AE42-79C0949BDCBB}" srcOrd="0" destOrd="0" parTransId="{64F073A7-55D9-46E6-9F57-218500EE8FC2}" sibTransId="{ABB16A03-8CF3-41E7-84DE-E66AF62F8970}"/>
    <dgm:cxn modelId="{16B799EF-50B0-4DC5-9111-898BCC3E567D}" type="presOf" srcId="{5D8C71B7-34EF-4B76-83CF-635CA176426D}" destId="{0CFCED1F-9A9A-433A-AB05-B1F36B5497DC}" srcOrd="0" destOrd="0" presId="urn:microsoft.com/office/officeart/2005/8/layout/hierarchy1"/>
    <dgm:cxn modelId="{46E063E0-3611-4933-9FF9-805D5C816AD6}" srcId="{2E88735E-A0A3-472D-AE42-79C0949BDCBB}" destId="{5D8C71B7-34EF-4B76-83CF-635CA176426D}" srcOrd="0" destOrd="0" parTransId="{E12543FE-EDA5-46DF-AF7F-AE9C072AC922}" sibTransId="{E6269F08-54D1-4713-9AEB-1442B7C0B1CA}"/>
    <dgm:cxn modelId="{01066522-D52E-474D-97DB-D92E6EAE23F4}" type="presOf" srcId="{E12543FE-EDA5-46DF-AF7F-AE9C072AC922}" destId="{73758388-D4C5-4D29-9FC7-DCC86AA86664}" srcOrd="0" destOrd="0" presId="urn:microsoft.com/office/officeart/2005/8/layout/hierarchy1"/>
    <dgm:cxn modelId="{BF8658F3-926E-4701-81AA-7F04E6CD30DE}" type="presOf" srcId="{2E88735E-A0A3-472D-AE42-79C0949BDCBB}" destId="{27721287-B810-4823-BCAA-D936A4C36610}" srcOrd="0" destOrd="0" presId="urn:microsoft.com/office/officeart/2005/8/layout/hierarchy1"/>
    <dgm:cxn modelId="{B0B5B1FB-5A0C-43DB-BC83-B828B0896ED3}" type="presParOf" srcId="{3C8A507B-AE51-483C-ACD0-36D5DBD0163E}" destId="{4FEBC6E1-03D6-494F-8581-00404D6DFA64}" srcOrd="0" destOrd="0" presId="urn:microsoft.com/office/officeart/2005/8/layout/hierarchy1"/>
    <dgm:cxn modelId="{5E595167-39D0-4A3D-8D12-6AB6525AD6AC}" type="presParOf" srcId="{4FEBC6E1-03D6-494F-8581-00404D6DFA64}" destId="{1BC61E3C-8695-4569-B184-60F85236AFEE}" srcOrd="0" destOrd="0" presId="urn:microsoft.com/office/officeart/2005/8/layout/hierarchy1"/>
    <dgm:cxn modelId="{011A02BF-558E-4869-8099-973CA537C8E7}" type="presParOf" srcId="{1BC61E3C-8695-4569-B184-60F85236AFEE}" destId="{0FCC208E-D3FC-4167-9A0D-2F1C605BA7A6}" srcOrd="0" destOrd="0" presId="urn:microsoft.com/office/officeart/2005/8/layout/hierarchy1"/>
    <dgm:cxn modelId="{FA76DF57-61D1-4B26-BA13-F9AE675AFA90}" type="presParOf" srcId="{1BC61E3C-8695-4569-B184-60F85236AFEE}" destId="{27721287-B810-4823-BCAA-D936A4C36610}" srcOrd="1" destOrd="0" presId="urn:microsoft.com/office/officeart/2005/8/layout/hierarchy1"/>
    <dgm:cxn modelId="{9906FCDB-5D39-4E3E-84EC-0E1EDDA44459}" type="presParOf" srcId="{4FEBC6E1-03D6-494F-8581-00404D6DFA64}" destId="{EA3374EA-56E7-4CCD-AF83-961366AB6356}" srcOrd="1" destOrd="0" presId="urn:microsoft.com/office/officeart/2005/8/layout/hierarchy1"/>
    <dgm:cxn modelId="{55D95C7F-5860-424F-9F8F-96A0097EDB1E}" type="presParOf" srcId="{EA3374EA-56E7-4CCD-AF83-961366AB6356}" destId="{73758388-D4C5-4D29-9FC7-DCC86AA86664}" srcOrd="0" destOrd="0" presId="urn:microsoft.com/office/officeart/2005/8/layout/hierarchy1"/>
    <dgm:cxn modelId="{BD89A5D8-C64C-44E4-A235-DD1D08B27B7C}" type="presParOf" srcId="{EA3374EA-56E7-4CCD-AF83-961366AB6356}" destId="{549973BA-9FE8-4D37-BCDF-E3DDD7F63B8D}" srcOrd="1" destOrd="0" presId="urn:microsoft.com/office/officeart/2005/8/layout/hierarchy1"/>
    <dgm:cxn modelId="{6885703C-A419-4B0B-9BA9-3CCC5FD4DE5F}" type="presParOf" srcId="{549973BA-9FE8-4D37-BCDF-E3DDD7F63B8D}" destId="{7EBA3A46-8611-4D13-939D-837F1A4D2A26}" srcOrd="0" destOrd="0" presId="urn:microsoft.com/office/officeart/2005/8/layout/hierarchy1"/>
    <dgm:cxn modelId="{F579054C-D74E-4FB8-BF80-918A06CD660F}" type="presParOf" srcId="{7EBA3A46-8611-4D13-939D-837F1A4D2A26}" destId="{D88D24E0-0D8B-4B16-96F8-80145F0B1BAA}" srcOrd="0" destOrd="0" presId="urn:microsoft.com/office/officeart/2005/8/layout/hierarchy1"/>
    <dgm:cxn modelId="{BA200BE1-F38F-4A89-BFA0-C74264FA7105}" type="presParOf" srcId="{7EBA3A46-8611-4D13-939D-837F1A4D2A26}" destId="{0CFCED1F-9A9A-433A-AB05-B1F36B5497DC}" srcOrd="1" destOrd="0" presId="urn:microsoft.com/office/officeart/2005/8/layout/hierarchy1"/>
    <dgm:cxn modelId="{76637B20-0321-4A39-9394-01CFE53B1A9F}" type="presParOf" srcId="{549973BA-9FE8-4D37-BCDF-E3DDD7F63B8D}" destId="{08097579-CA1A-4A79-9705-B2EBA33E91B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5C5093-9AEA-4AC3-B2AB-BE56CA02AE23}" type="doc">
      <dgm:prSet loTypeId="urn:microsoft.com/office/officeart/2008/layout/NameandTitleOrganizationalChart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280BBA1F-F12E-45AB-8F7F-8C0128F1C9B5}">
      <dgm:prSet phldrT="[Texto]" custT="1"/>
      <dgm:spPr/>
      <dgm:t>
        <a:bodyPr/>
        <a:lstStyle/>
        <a:p>
          <a:r>
            <a:rPr lang="en-US" sz="1600" b="1" smtClean="0">
              <a:solidFill>
                <a:schemeClr val="tx2"/>
              </a:solidFill>
              <a:latin typeface="Trebuchet MS" panose="020B0603020202020204" pitchFamily="34" charset="0"/>
            </a:rPr>
            <a:t>Desarrollo de la Inclusión</a:t>
          </a:r>
          <a:endParaRPr lang="es-CO" sz="1600" b="1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A8F0C7AE-4EE2-4378-A469-83AE68597E79}" type="parTrans" cxnId="{60DC7884-D5D9-4FEC-9DCC-53E898B9A08E}">
      <dgm:prSet/>
      <dgm:spPr/>
      <dgm:t>
        <a:bodyPr/>
        <a:lstStyle/>
        <a:p>
          <a:endParaRPr lang="es-CO" sz="14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64108AE4-FF73-408C-B175-D358D0E0C0B5}" type="sibTrans" cxnId="{60DC7884-D5D9-4FEC-9DCC-53E898B9A08E}">
      <dgm:prSet custT="1"/>
      <dgm:spPr/>
      <dgm:t>
        <a:bodyPr/>
        <a:lstStyle/>
        <a:p>
          <a:endParaRPr lang="es-CO" sz="14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647D018E-88ED-4912-84BE-0818AA2A619A}" type="asst">
      <dgm:prSet phldrT="[Texto]" custT="1"/>
      <dgm:spPr/>
      <dgm:t>
        <a:bodyPr/>
        <a:lstStyle/>
        <a:p>
          <a:r>
            <a:rPr lang="en-US" sz="1400" smtClean="0">
              <a:solidFill>
                <a:schemeClr val="tx2"/>
              </a:solidFill>
              <a:latin typeface="Trebuchet MS" panose="020B0603020202020204" pitchFamily="34" charset="0"/>
            </a:rPr>
            <a:t>Permite pasar de</a:t>
          </a:r>
          <a:endParaRPr lang="es-CO" sz="1400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7D99DE92-7146-4767-8D7F-1F941B8BAD66}" type="parTrans" cxnId="{0F93CA76-CD9A-4E5D-A985-006FBAB41BE8}">
      <dgm:prSet/>
      <dgm:spPr/>
      <dgm:t>
        <a:bodyPr/>
        <a:lstStyle/>
        <a:p>
          <a:endParaRPr lang="es-CO" sz="14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824ABD59-9F81-417A-8103-43F0BAEAB232}" type="sibTrans" cxnId="{0F93CA76-CD9A-4E5D-A985-006FBAB41BE8}">
      <dgm:prSet custT="1"/>
      <dgm:spPr/>
      <dgm:t>
        <a:bodyPr/>
        <a:lstStyle/>
        <a:p>
          <a:endParaRPr lang="es-CO" sz="14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E8D9F655-B329-4ED3-AB88-4CF2EADC46D2}">
      <dgm:prSet phldrT="[Texto]" custT="1"/>
      <dgm:spPr/>
      <dgm:t>
        <a:bodyPr/>
        <a:lstStyle/>
        <a:p>
          <a:r>
            <a:rPr lang="en-US" sz="1400" smtClean="0">
              <a:solidFill>
                <a:schemeClr val="tx2"/>
              </a:solidFill>
              <a:latin typeface="Trebuchet MS" panose="020B0603020202020204" pitchFamily="34" charset="0"/>
            </a:rPr>
            <a:t>Institución</a:t>
          </a:r>
          <a:endParaRPr lang="es-CO" sz="1400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326FE647-A800-4E53-A5D3-6DEF6236D34B}" type="parTrans" cxnId="{0B5AD890-C32C-49B0-A461-05CCBE6C31FC}">
      <dgm:prSet/>
      <dgm:spPr/>
      <dgm:t>
        <a:bodyPr/>
        <a:lstStyle/>
        <a:p>
          <a:endParaRPr lang="es-CO" sz="14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BDA47234-E1C0-4CD9-8B35-8AB55D4F4759}" type="sibTrans" cxnId="{0B5AD890-C32C-49B0-A461-05CCBE6C31FC}">
      <dgm:prSet custT="1"/>
      <dgm:spPr/>
      <dgm:t>
        <a:bodyPr/>
        <a:lstStyle/>
        <a:p>
          <a:endParaRPr lang="es-CO" sz="14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093035B3-78A5-44BC-B505-B3B8465BEC6B}" type="asst">
      <dgm:prSet custT="1"/>
      <dgm:spPr/>
      <dgm:t>
        <a:bodyPr/>
        <a:lstStyle/>
        <a:p>
          <a:r>
            <a:rPr lang="en-US" sz="1400" smtClean="0">
              <a:solidFill>
                <a:schemeClr val="tx2"/>
              </a:solidFill>
              <a:latin typeface="Trebuchet MS" panose="020B0603020202020204" pitchFamily="34" charset="0"/>
            </a:rPr>
            <a:t>Centrada en instrucción, información y técnificación</a:t>
          </a:r>
          <a:endParaRPr lang="es-CO" sz="1400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1B599BA3-CF0A-4588-B66E-7A97883F5382}" type="parTrans" cxnId="{EAEBBAD9-910F-4823-8DCC-4DEDB7CC4B3D}">
      <dgm:prSet/>
      <dgm:spPr/>
      <dgm:t>
        <a:bodyPr/>
        <a:lstStyle/>
        <a:p>
          <a:endParaRPr lang="es-CO" sz="14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E5070223-0162-4DB0-8805-561484E842A3}" type="sibTrans" cxnId="{EAEBBAD9-910F-4823-8DCC-4DEDB7CC4B3D}">
      <dgm:prSet custT="1"/>
      <dgm:spPr/>
      <dgm:t>
        <a:bodyPr/>
        <a:lstStyle/>
        <a:p>
          <a:endParaRPr lang="es-CO" sz="14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F4706F72-5D2A-49F6-891E-85AD45DE4B1C}" type="asst">
      <dgm:prSet custT="1"/>
      <dgm:spPr/>
      <dgm:t>
        <a:bodyPr/>
        <a:lstStyle/>
        <a:p>
          <a:r>
            <a:rPr lang="en-US" sz="1400" smtClean="0">
              <a:solidFill>
                <a:schemeClr val="tx2"/>
              </a:solidFill>
              <a:latin typeface="Trebuchet MS" panose="020B0603020202020204" pitchFamily="34" charset="0"/>
            </a:rPr>
            <a:t>Centrada en el desarrollo de autonomía solidaria</a:t>
          </a:r>
          <a:endParaRPr lang="es-CO" sz="1400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B964D87F-8007-481B-AE04-63618924E466}" type="parTrans" cxnId="{2C8274B2-6C5E-45BC-966D-78E245C47D60}">
      <dgm:prSet/>
      <dgm:spPr/>
      <dgm:t>
        <a:bodyPr/>
        <a:lstStyle/>
        <a:p>
          <a:endParaRPr lang="es-CO" sz="14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3889F9E1-EABB-4865-87E4-2F3E1CB3A88E}" type="sibTrans" cxnId="{2C8274B2-6C5E-45BC-966D-78E245C47D60}">
      <dgm:prSet custT="1"/>
      <dgm:spPr/>
      <dgm:t>
        <a:bodyPr/>
        <a:lstStyle/>
        <a:p>
          <a:endParaRPr lang="es-CO" sz="14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A12597F4-7E1C-49E8-8905-0ED34B6C9EF8}" type="pres">
      <dgm:prSet presAssocID="{E95C5093-9AEA-4AC3-B2AB-BE56CA02AE2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B4E24F9C-A116-442E-BE75-960512E74CCD}" type="pres">
      <dgm:prSet presAssocID="{280BBA1F-F12E-45AB-8F7F-8C0128F1C9B5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C8237235-0E4E-484B-8134-CB0309AA8F5E}" type="pres">
      <dgm:prSet presAssocID="{280BBA1F-F12E-45AB-8F7F-8C0128F1C9B5}" presName="rootComposite1" presStyleCnt="0"/>
      <dgm:spPr/>
      <dgm:t>
        <a:bodyPr/>
        <a:lstStyle/>
        <a:p>
          <a:endParaRPr lang="es-CO"/>
        </a:p>
      </dgm:t>
    </dgm:pt>
    <dgm:pt modelId="{35C8D6F3-3E2F-4A40-9F2C-E6711D9C1E9F}" type="pres">
      <dgm:prSet presAssocID="{280BBA1F-F12E-45AB-8F7F-8C0128F1C9B5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s-CO"/>
        </a:p>
      </dgm:t>
    </dgm:pt>
    <dgm:pt modelId="{A6C5661D-0D7D-4FA3-BC03-1BAC6EF23596}" type="pres">
      <dgm:prSet presAssocID="{280BBA1F-F12E-45AB-8F7F-8C0128F1C9B5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19765347-16F4-400A-A5C8-EDF8B7A7EF86}" type="pres">
      <dgm:prSet presAssocID="{280BBA1F-F12E-45AB-8F7F-8C0128F1C9B5}" presName="rootConnector1" presStyleLbl="node1" presStyleIdx="0" presStyleCnt="1"/>
      <dgm:spPr/>
      <dgm:t>
        <a:bodyPr/>
        <a:lstStyle/>
        <a:p>
          <a:endParaRPr lang="es-CO"/>
        </a:p>
      </dgm:t>
    </dgm:pt>
    <dgm:pt modelId="{FC7AE51F-BDC3-47BA-A4AD-04CBFCD883FB}" type="pres">
      <dgm:prSet presAssocID="{280BBA1F-F12E-45AB-8F7F-8C0128F1C9B5}" presName="hierChild2" presStyleCnt="0"/>
      <dgm:spPr/>
      <dgm:t>
        <a:bodyPr/>
        <a:lstStyle/>
        <a:p>
          <a:endParaRPr lang="es-CO"/>
        </a:p>
      </dgm:t>
    </dgm:pt>
    <dgm:pt modelId="{21B87904-DE54-4935-A209-E0B9BE9ABCEC}" type="pres">
      <dgm:prSet presAssocID="{326FE647-A800-4E53-A5D3-6DEF6236D34B}" presName="Name37" presStyleLbl="parChTrans1D2" presStyleIdx="0" presStyleCnt="2"/>
      <dgm:spPr/>
      <dgm:t>
        <a:bodyPr/>
        <a:lstStyle/>
        <a:p>
          <a:endParaRPr lang="es-CO"/>
        </a:p>
      </dgm:t>
    </dgm:pt>
    <dgm:pt modelId="{0B6B6C2A-5443-48F6-8F61-415F1B3F2388}" type="pres">
      <dgm:prSet presAssocID="{E8D9F655-B329-4ED3-AB88-4CF2EADC46D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6D694DE4-5524-4231-87F0-D0EA5D863FA5}" type="pres">
      <dgm:prSet presAssocID="{E8D9F655-B329-4ED3-AB88-4CF2EADC46D2}" presName="rootComposite" presStyleCnt="0"/>
      <dgm:spPr/>
      <dgm:t>
        <a:bodyPr/>
        <a:lstStyle/>
        <a:p>
          <a:endParaRPr lang="es-CO"/>
        </a:p>
      </dgm:t>
    </dgm:pt>
    <dgm:pt modelId="{1535D850-47BF-40A9-8870-5A093EBDB45C}" type="pres">
      <dgm:prSet presAssocID="{E8D9F655-B329-4ED3-AB88-4CF2EADC46D2}" presName="rootText" presStyleLbl="node1" presStyleIdx="0" presStyleCnt="1" custScaleY="46671" custLinFactNeighborX="649" custLinFactNeighborY="-76511">
        <dgm:presLayoutVars>
          <dgm:chMax/>
          <dgm:chPref val="3"/>
        </dgm:presLayoutVars>
      </dgm:prSet>
      <dgm:spPr/>
      <dgm:t>
        <a:bodyPr/>
        <a:lstStyle/>
        <a:p>
          <a:endParaRPr lang="es-CO"/>
        </a:p>
      </dgm:t>
    </dgm:pt>
    <dgm:pt modelId="{339611B1-9D7B-4F7B-9280-8EE50F82A56B}" type="pres">
      <dgm:prSet presAssocID="{E8D9F655-B329-4ED3-AB88-4CF2EADC46D2}" presName="titleText2" presStyleLbl="fgAcc1" presStyleIdx="0" presStyleCnt="1" custLinFactY="-100000" custLinFactNeighborX="1443" custLinFactNeighborY="-178451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53EC19AB-7EEA-4D19-9910-827341E06C65}" type="pres">
      <dgm:prSet presAssocID="{E8D9F655-B329-4ED3-AB88-4CF2EADC46D2}" presName="rootConnector" presStyleLbl="node2" presStyleIdx="0" presStyleCnt="0"/>
      <dgm:spPr/>
      <dgm:t>
        <a:bodyPr/>
        <a:lstStyle/>
        <a:p>
          <a:endParaRPr lang="es-CO"/>
        </a:p>
      </dgm:t>
    </dgm:pt>
    <dgm:pt modelId="{4982F1C4-B7A5-485A-9552-30829B2E91A3}" type="pres">
      <dgm:prSet presAssocID="{E8D9F655-B329-4ED3-AB88-4CF2EADC46D2}" presName="hierChild4" presStyleCnt="0"/>
      <dgm:spPr/>
      <dgm:t>
        <a:bodyPr/>
        <a:lstStyle/>
        <a:p>
          <a:endParaRPr lang="es-CO"/>
        </a:p>
      </dgm:t>
    </dgm:pt>
    <dgm:pt modelId="{EECEC731-ECA3-4884-A00E-99CD58E5A0F6}" type="pres">
      <dgm:prSet presAssocID="{E8D9F655-B329-4ED3-AB88-4CF2EADC46D2}" presName="hierChild5" presStyleCnt="0"/>
      <dgm:spPr/>
      <dgm:t>
        <a:bodyPr/>
        <a:lstStyle/>
        <a:p>
          <a:endParaRPr lang="es-CO"/>
        </a:p>
      </dgm:t>
    </dgm:pt>
    <dgm:pt modelId="{B3F00365-035E-4C9E-9F6F-2D5EBD0D0B43}" type="pres">
      <dgm:prSet presAssocID="{1B599BA3-CF0A-4588-B66E-7A97883F5382}" presName="Name96" presStyleLbl="parChTrans1D3" presStyleIdx="0" presStyleCnt="2"/>
      <dgm:spPr/>
      <dgm:t>
        <a:bodyPr/>
        <a:lstStyle/>
        <a:p>
          <a:endParaRPr lang="es-CO"/>
        </a:p>
      </dgm:t>
    </dgm:pt>
    <dgm:pt modelId="{A72637EB-E205-499F-AC82-36D3E5A2A707}" type="pres">
      <dgm:prSet presAssocID="{093035B3-78A5-44BC-B505-B3B8465BEC6B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39F63FEF-E20E-4731-9A58-7DF53642BE02}" type="pres">
      <dgm:prSet presAssocID="{093035B3-78A5-44BC-B505-B3B8465BEC6B}" presName="rootComposite3" presStyleCnt="0"/>
      <dgm:spPr/>
      <dgm:t>
        <a:bodyPr/>
        <a:lstStyle/>
        <a:p>
          <a:endParaRPr lang="es-CO"/>
        </a:p>
      </dgm:t>
    </dgm:pt>
    <dgm:pt modelId="{F72D0DDD-4959-4D4E-A3F3-8BEEF0AE02BC}" type="pres">
      <dgm:prSet presAssocID="{093035B3-78A5-44BC-B505-B3B8465BEC6B}" presName="rootText3" presStyleLbl="asst1" presStyleIdx="0" presStyleCnt="3" custScaleX="116755" custLinFactY="-2850" custLinFactNeighborX="-649" custLinFactNeighborY="-10000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D69517C-7E93-4E30-9A53-9E7A3B514006}" type="pres">
      <dgm:prSet presAssocID="{093035B3-78A5-44BC-B505-B3B8465BEC6B}" presName="titleText3" presStyleLbl="fgAcc2" presStyleIdx="0" presStyleCnt="3" custLinFactY="-104788" custLinFactNeighborX="2890" custLinFactNeighborY="-20000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E41FC46F-4794-407E-BAD5-E47DDD6DA82A}" type="pres">
      <dgm:prSet presAssocID="{093035B3-78A5-44BC-B505-B3B8465BEC6B}" presName="rootConnector3" presStyleLbl="asst2" presStyleIdx="0" presStyleCnt="0"/>
      <dgm:spPr/>
      <dgm:t>
        <a:bodyPr/>
        <a:lstStyle/>
        <a:p>
          <a:endParaRPr lang="es-CO"/>
        </a:p>
      </dgm:t>
    </dgm:pt>
    <dgm:pt modelId="{C32D996D-8689-4DEA-AB8B-E95CAFA3C923}" type="pres">
      <dgm:prSet presAssocID="{093035B3-78A5-44BC-B505-B3B8465BEC6B}" presName="hierChild6" presStyleCnt="0"/>
      <dgm:spPr/>
      <dgm:t>
        <a:bodyPr/>
        <a:lstStyle/>
        <a:p>
          <a:endParaRPr lang="es-CO"/>
        </a:p>
      </dgm:t>
    </dgm:pt>
    <dgm:pt modelId="{7F8E6B27-6887-4E39-A074-EFACA9905A0E}" type="pres">
      <dgm:prSet presAssocID="{093035B3-78A5-44BC-B505-B3B8465BEC6B}" presName="hierChild7" presStyleCnt="0"/>
      <dgm:spPr/>
      <dgm:t>
        <a:bodyPr/>
        <a:lstStyle/>
        <a:p>
          <a:endParaRPr lang="es-CO"/>
        </a:p>
      </dgm:t>
    </dgm:pt>
    <dgm:pt modelId="{29B9F82A-0D48-40CA-AD3B-44B057A4834E}" type="pres">
      <dgm:prSet presAssocID="{B964D87F-8007-481B-AE04-63618924E466}" presName="Name96" presStyleLbl="parChTrans1D3" presStyleIdx="1" presStyleCnt="2"/>
      <dgm:spPr/>
      <dgm:t>
        <a:bodyPr/>
        <a:lstStyle/>
        <a:p>
          <a:endParaRPr lang="es-CO"/>
        </a:p>
      </dgm:t>
    </dgm:pt>
    <dgm:pt modelId="{DF4C3117-916C-42E6-A8D8-D1D1429272A6}" type="pres">
      <dgm:prSet presAssocID="{F4706F72-5D2A-49F6-891E-85AD45DE4B1C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713EB3AC-7F46-4247-AC48-DF6B75F8C4D8}" type="pres">
      <dgm:prSet presAssocID="{F4706F72-5D2A-49F6-891E-85AD45DE4B1C}" presName="rootComposite3" presStyleCnt="0"/>
      <dgm:spPr/>
      <dgm:t>
        <a:bodyPr/>
        <a:lstStyle/>
        <a:p>
          <a:endParaRPr lang="es-CO"/>
        </a:p>
      </dgm:t>
    </dgm:pt>
    <dgm:pt modelId="{0FE6F0C6-BB18-4F40-8D12-D47931FB8068}" type="pres">
      <dgm:prSet presAssocID="{F4706F72-5D2A-49F6-891E-85AD45DE4B1C}" presName="rootText3" presStyleLbl="asst1" presStyleIdx="1" presStyleCnt="3" custScaleX="116977" custLinFactY="-2850" custLinFactNeighborX="-5840" custLinFactNeighborY="-10000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18139A8-48EA-4862-8CCE-555EDD0E5718}" type="pres">
      <dgm:prSet presAssocID="{F4706F72-5D2A-49F6-891E-85AD45DE4B1C}" presName="titleText3" presStyleLbl="fgAcc2" presStyleIdx="1" presStyleCnt="3" custLinFactY="-108552" custLinFactNeighborX="-1443" custLinFactNeighborY="-20000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79C78917-8ABE-4497-9327-02A376C3C9C6}" type="pres">
      <dgm:prSet presAssocID="{F4706F72-5D2A-49F6-891E-85AD45DE4B1C}" presName="rootConnector3" presStyleLbl="asst2" presStyleIdx="0" presStyleCnt="0"/>
      <dgm:spPr/>
      <dgm:t>
        <a:bodyPr/>
        <a:lstStyle/>
        <a:p>
          <a:endParaRPr lang="es-CO"/>
        </a:p>
      </dgm:t>
    </dgm:pt>
    <dgm:pt modelId="{E35AB0E6-BF59-4666-AB97-F6923B097452}" type="pres">
      <dgm:prSet presAssocID="{F4706F72-5D2A-49F6-891E-85AD45DE4B1C}" presName="hierChild6" presStyleCnt="0"/>
      <dgm:spPr/>
      <dgm:t>
        <a:bodyPr/>
        <a:lstStyle/>
        <a:p>
          <a:endParaRPr lang="es-CO"/>
        </a:p>
      </dgm:t>
    </dgm:pt>
    <dgm:pt modelId="{8D5B75F4-07DB-4EEA-9B0A-2CDA8387E017}" type="pres">
      <dgm:prSet presAssocID="{F4706F72-5D2A-49F6-891E-85AD45DE4B1C}" presName="hierChild7" presStyleCnt="0"/>
      <dgm:spPr/>
      <dgm:t>
        <a:bodyPr/>
        <a:lstStyle/>
        <a:p>
          <a:endParaRPr lang="es-CO"/>
        </a:p>
      </dgm:t>
    </dgm:pt>
    <dgm:pt modelId="{9DFA2210-EA9F-40B5-9007-5BF7A6096556}" type="pres">
      <dgm:prSet presAssocID="{280BBA1F-F12E-45AB-8F7F-8C0128F1C9B5}" presName="hierChild3" presStyleCnt="0"/>
      <dgm:spPr/>
      <dgm:t>
        <a:bodyPr/>
        <a:lstStyle/>
        <a:p>
          <a:endParaRPr lang="es-CO"/>
        </a:p>
      </dgm:t>
    </dgm:pt>
    <dgm:pt modelId="{8C8719AB-3178-4B49-9CF2-204547C82B82}" type="pres">
      <dgm:prSet presAssocID="{7D99DE92-7146-4767-8D7F-1F941B8BAD66}" presName="Name96" presStyleLbl="parChTrans1D2" presStyleIdx="1" presStyleCnt="2"/>
      <dgm:spPr/>
      <dgm:t>
        <a:bodyPr/>
        <a:lstStyle/>
        <a:p>
          <a:endParaRPr lang="es-CO"/>
        </a:p>
      </dgm:t>
    </dgm:pt>
    <dgm:pt modelId="{3E053FAA-9395-452F-886B-90C61EBEEA27}" type="pres">
      <dgm:prSet presAssocID="{647D018E-88ED-4912-84BE-0818AA2A619A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8FD072E4-E7E6-4DA0-8DF9-55FA500F0AFB}" type="pres">
      <dgm:prSet presAssocID="{647D018E-88ED-4912-84BE-0818AA2A619A}" presName="rootComposite3" presStyleCnt="0"/>
      <dgm:spPr/>
      <dgm:t>
        <a:bodyPr/>
        <a:lstStyle/>
        <a:p>
          <a:endParaRPr lang="es-CO"/>
        </a:p>
      </dgm:t>
    </dgm:pt>
    <dgm:pt modelId="{206A3899-2E98-49D8-B584-9928D40B6D39}" type="pres">
      <dgm:prSet presAssocID="{647D018E-88ED-4912-84BE-0818AA2A619A}" presName="rootText3" presStyleLbl="asst1" presStyleIdx="2" presStyleCnt="3" custScaleY="52088" custLinFactNeighborX="-649" custLinFactNeighborY="-4515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BE9C3B0-B851-45B0-BE42-7FC2FE54D74A}" type="pres">
      <dgm:prSet presAssocID="{647D018E-88ED-4912-84BE-0818AA2A619A}" presName="titleText3" presStyleLbl="fgAcc2" presStyleIdx="2" presStyleCnt="3" custLinFactY="-86170" custLinFactNeighborX="-722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32E78CCA-54FD-439C-B6F1-F11F69FEDCFC}" type="pres">
      <dgm:prSet presAssocID="{647D018E-88ED-4912-84BE-0818AA2A619A}" presName="rootConnector3" presStyleLbl="asst1" presStyleIdx="2" presStyleCnt="3"/>
      <dgm:spPr/>
      <dgm:t>
        <a:bodyPr/>
        <a:lstStyle/>
        <a:p>
          <a:endParaRPr lang="es-CO"/>
        </a:p>
      </dgm:t>
    </dgm:pt>
    <dgm:pt modelId="{65B11969-AE97-4E20-A4A0-52592741C21A}" type="pres">
      <dgm:prSet presAssocID="{647D018E-88ED-4912-84BE-0818AA2A619A}" presName="hierChild6" presStyleCnt="0"/>
      <dgm:spPr/>
      <dgm:t>
        <a:bodyPr/>
        <a:lstStyle/>
        <a:p>
          <a:endParaRPr lang="es-CO"/>
        </a:p>
      </dgm:t>
    </dgm:pt>
    <dgm:pt modelId="{D5D1EA00-ABD9-4774-82D1-F2613F6A13DE}" type="pres">
      <dgm:prSet presAssocID="{647D018E-88ED-4912-84BE-0818AA2A619A}" presName="hierChild7" presStyleCnt="0"/>
      <dgm:spPr/>
      <dgm:t>
        <a:bodyPr/>
        <a:lstStyle/>
        <a:p>
          <a:endParaRPr lang="es-CO"/>
        </a:p>
      </dgm:t>
    </dgm:pt>
  </dgm:ptLst>
  <dgm:cxnLst>
    <dgm:cxn modelId="{0F93CA76-CD9A-4E5D-A985-006FBAB41BE8}" srcId="{280BBA1F-F12E-45AB-8F7F-8C0128F1C9B5}" destId="{647D018E-88ED-4912-84BE-0818AA2A619A}" srcOrd="0" destOrd="0" parTransId="{7D99DE92-7146-4767-8D7F-1F941B8BAD66}" sibTransId="{824ABD59-9F81-417A-8103-43F0BAEAB232}"/>
    <dgm:cxn modelId="{7976A1B9-1E59-4273-961F-E014B76196F2}" type="presOf" srcId="{824ABD59-9F81-417A-8103-43F0BAEAB232}" destId="{ABE9C3B0-B851-45B0-BE42-7FC2FE54D74A}" srcOrd="0" destOrd="0" presId="urn:microsoft.com/office/officeart/2008/layout/NameandTitleOrganizationalChart"/>
    <dgm:cxn modelId="{5AEED2D5-002F-4B62-BB2F-9FAD7C0BAE06}" type="presOf" srcId="{280BBA1F-F12E-45AB-8F7F-8C0128F1C9B5}" destId="{19765347-16F4-400A-A5C8-EDF8B7A7EF86}" srcOrd="1" destOrd="0" presId="urn:microsoft.com/office/officeart/2008/layout/NameandTitleOrganizationalChart"/>
    <dgm:cxn modelId="{154536BC-7EDF-4803-B7CB-14A16411DDCB}" type="presOf" srcId="{E8D9F655-B329-4ED3-AB88-4CF2EADC46D2}" destId="{53EC19AB-7EEA-4D19-9910-827341E06C65}" srcOrd="1" destOrd="0" presId="urn:microsoft.com/office/officeart/2008/layout/NameandTitleOrganizationalChart"/>
    <dgm:cxn modelId="{A780F64F-AB7E-4591-B49C-5708E5059304}" type="presOf" srcId="{093035B3-78A5-44BC-B505-B3B8465BEC6B}" destId="{F72D0DDD-4959-4D4E-A3F3-8BEEF0AE02BC}" srcOrd="0" destOrd="0" presId="urn:microsoft.com/office/officeart/2008/layout/NameandTitleOrganizationalChart"/>
    <dgm:cxn modelId="{F22AD83B-8FEA-47F5-87FE-76DFF38A800F}" type="presOf" srcId="{093035B3-78A5-44BC-B505-B3B8465BEC6B}" destId="{E41FC46F-4794-407E-BAD5-E47DDD6DA82A}" srcOrd="1" destOrd="0" presId="urn:microsoft.com/office/officeart/2008/layout/NameandTitleOrganizationalChart"/>
    <dgm:cxn modelId="{F6A5840E-DD65-4146-8D8D-E6BEA83DAF93}" type="presOf" srcId="{7D99DE92-7146-4767-8D7F-1F941B8BAD66}" destId="{8C8719AB-3178-4B49-9CF2-204547C82B82}" srcOrd="0" destOrd="0" presId="urn:microsoft.com/office/officeart/2008/layout/NameandTitleOrganizationalChart"/>
    <dgm:cxn modelId="{9EB33AAB-DBFD-4A5E-A0E4-D05DDC27C29F}" type="presOf" srcId="{B964D87F-8007-481B-AE04-63618924E466}" destId="{29B9F82A-0D48-40CA-AD3B-44B057A4834E}" srcOrd="0" destOrd="0" presId="urn:microsoft.com/office/officeart/2008/layout/NameandTitleOrganizationalChart"/>
    <dgm:cxn modelId="{81922E8E-7662-40CA-8B72-7FE3B1A651B0}" type="presOf" srcId="{E95C5093-9AEA-4AC3-B2AB-BE56CA02AE23}" destId="{A12597F4-7E1C-49E8-8905-0ED34B6C9EF8}" srcOrd="0" destOrd="0" presId="urn:microsoft.com/office/officeart/2008/layout/NameandTitleOrganizationalChart"/>
    <dgm:cxn modelId="{0B5AD890-C32C-49B0-A461-05CCBE6C31FC}" srcId="{280BBA1F-F12E-45AB-8F7F-8C0128F1C9B5}" destId="{E8D9F655-B329-4ED3-AB88-4CF2EADC46D2}" srcOrd="1" destOrd="0" parTransId="{326FE647-A800-4E53-A5D3-6DEF6236D34B}" sibTransId="{BDA47234-E1C0-4CD9-8B35-8AB55D4F4759}"/>
    <dgm:cxn modelId="{DFFAEF99-EE86-4378-AF46-ACECE32B72FB}" type="presOf" srcId="{647D018E-88ED-4912-84BE-0818AA2A619A}" destId="{206A3899-2E98-49D8-B584-9928D40B6D39}" srcOrd="0" destOrd="0" presId="urn:microsoft.com/office/officeart/2008/layout/NameandTitleOrganizationalChart"/>
    <dgm:cxn modelId="{DAF24D68-3152-46DB-B610-B2F23B4DF86E}" type="presOf" srcId="{1B599BA3-CF0A-4588-B66E-7A97883F5382}" destId="{B3F00365-035E-4C9E-9F6F-2D5EBD0D0B43}" srcOrd="0" destOrd="0" presId="urn:microsoft.com/office/officeart/2008/layout/NameandTitleOrganizationalChart"/>
    <dgm:cxn modelId="{599DBFA9-3275-40F1-A848-B07A705CB550}" type="presOf" srcId="{64108AE4-FF73-408C-B175-D358D0E0C0B5}" destId="{A6C5661D-0D7D-4FA3-BC03-1BAC6EF23596}" srcOrd="0" destOrd="0" presId="urn:microsoft.com/office/officeart/2008/layout/NameandTitleOrganizationalChart"/>
    <dgm:cxn modelId="{2C8274B2-6C5E-45BC-966D-78E245C47D60}" srcId="{E8D9F655-B329-4ED3-AB88-4CF2EADC46D2}" destId="{F4706F72-5D2A-49F6-891E-85AD45DE4B1C}" srcOrd="1" destOrd="0" parTransId="{B964D87F-8007-481B-AE04-63618924E466}" sibTransId="{3889F9E1-EABB-4865-87E4-2F3E1CB3A88E}"/>
    <dgm:cxn modelId="{EAEBBAD9-910F-4823-8DCC-4DEDB7CC4B3D}" srcId="{E8D9F655-B329-4ED3-AB88-4CF2EADC46D2}" destId="{093035B3-78A5-44BC-B505-B3B8465BEC6B}" srcOrd="0" destOrd="0" parTransId="{1B599BA3-CF0A-4588-B66E-7A97883F5382}" sibTransId="{E5070223-0162-4DB0-8805-561484E842A3}"/>
    <dgm:cxn modelId="{058773B5-1F7D-4ECB-9F57-EF11A5A3068F}" type="presOf" srcId="{F4706F72-5D2A-49F6-891E-85AD45DE4B1C}" destId="{0FE6F0C6-BB18-4F40-8D12-D47931FB8068}" srcOrd="0" destOrd="0" presId="urn:microsoft.com/office/officeart/2008/layout/NameandTitleOrganizationalChart"/>
    <dgm:cxn modelId="{2F1E3E8C-557A-4401-8EC3-6011D0482062}" type="presOf" srcId="{647D018E-88ED-4912-84BE-0818AA2A619A}" destId="{32E78CCA-54FD-439C-B6F1-F11F69FEDCFC}" srcOrd="1" destOrd="0" presId="urn:microsoft.com/office/officeart/2008/layout/NameandTitleOrganizationalChart"/>
    <dgm:cxn modelId="{7EEFE622-0FE9-4698-A798-D01BDB0D0D47}" type="presOf" srcId="{326FE647-A800-4E53-A5D3-6DEF6236D34B}" destId="{21B87904-DE54-4935-A209-E0B9BE9ABCEC}" srcOrd="0" destOrd="0" presId="urn:microsoft.com/office/officeart/2008/layout/NameandTitleOrganizationalChart"/>
    <dgm:cxn modelId="{962A16C5-D0F3-4051-8362-F7F16E862844}" type="presOf" srcId="{280BBA1F-F12E-45AB-8F7F-8C0128F1C9B5}" destId="{35C8D6F3-3E2F-4A40-9F2C-E6711D9C1E9F}" srcOrd="0" destOrd="0" presId="urn:microsoft.com/office/officeart/2008/layout/NameandTitleOrganizationalChart"/>
    <dgm:cxn modelId="{B081D2DE-16BE-412F-880B-DC44B31FAC1B}" type="presOf" srcId="{BDA47234-E1C0-4CD9-8B35-8AB55D4F4759}" destId="{339611B1-9D7B-4F7B-9280-8EE50F82A56B}" srcOrd="0" destOrd="0" presId="urn:microsoft.com/office/officeart/2008/layout/NameandTitleOrganizationalChart"/>
    <dgm:cxn modelId="{60DC7884-D5D9-4FEC-9DCC-53E898B9A08E}" srcId="{E95C5093-9AEA-4AC3-B2AB-BE56CA02AE23}" destId="{280BBA1F-F12E-45AB-8F7F-8C0128F1C9B5}" srcOrd="0" destOrd="0" parTransId="{A8F0C7AE-4EE2-4378-A469-83AE68597E79}" sibTransId="{64108AE4-FF73-408C-B175-D358D0E0C0B5}"/>
    <dgm:cxn modelId="{30E68284-7FAE-4A93-8495-36A82B606A16}" type="presOf" srcId="{E8D9F655-B329-4ED3-AB88-4CF2EADC46D2}" destId="{1535D850-47BF-40A9-8870-5A093EBDB45C}" srcOrd="0" destOrd="0" presId="urn:microsoft.com/office/officeart/2008/layout/NameandTitleOrganizationalChart"/>
    <dgm:cxn modelId="{601AD1C0-869C-4A9E-B6A4-32AAB58D3AA4}" type="presOf" srcId="{3889F9E1-EABB-4865-87E4-2F3E1CB3A88E}" destId="{118139A8-48EA-4862-8CCE-555EDD0E5718}" srcOrd="0" destOrd="0" presId="urn:microsoft.com/office/officeart/2008/layout/NameandTitleOrganizationalChart"/>
    <dgm:cxn modelId="{2A714F52-7142-432C-915D-A04A99B27DAB}" type="presOf" srcId="{E5070223-0162-4DB0-8805-561484E842A3}" destId="{3D69517C-7E93-4E30-9A53-9E7A3B514006}" srcOrd="0" destOrd="0" presId="urn:microsoft.com/office/officeart/2008/layout/NameandTitleOrganizationalChart"/>
    <dgm:cxn modelId="{6415CD7F-2377-4C4D-8CB3-5EFB9F29BC8A}" type="presOf" srcId="{F4706F72-5D2A-49F6-891E-85AD45DE4B1C}" destId="{79C78917-8ABE-4497-9327-02A376C3C9C6}" srcOrd="1" destOrd="0" presId="urn:microsoft.com/office/officeart/2008/layout/NameandTitleOrganizationalChart"/>
    <dgm:cxn modelId="{32C5B86A-427A-4559-A882-213E34C6E70F}" type="presParOf" srcId="{A12597F4-7E1C-49E8-8905-0ED34B6C9EF8}" destId="{B4E24F9C-A116-442E-BE75-960512E74CCD}" srcOrd="0" destOrd="0" presId="urn:microsoft.com/office/officeart/2008/layout/NameandTitleOrganizationalChart"/>
    <dgm:cxn modelId="{D58DD76C-635D-43FA-8CEF-5349EA1911B1}" type="presParOf" srcId="{B4E24F9C-A116-442E-BE75-960512E74CCD}" destId="{C8237235-0E4E-484B-8134-CB0309AA8F5E}" srcOrd="0" destOrd="0" presId="urn:microsoft.com/office/officeart/2008/layout/NameandTitleOrganizationalChart"/>
    <dgm:cxn modelId="{EA359DAC-2C5E-423F-A302-5E8C74EECF17}" type="presParOf" srcId="{C8237235-0E4E-484B-8134-CB0309AA8F5E}" destId="{35C8D6F3-3E2F-4A40-9F2C-E6711D9C1E9F}" srcOrd="0" destOrd="0" presId="urn:microsoft.com/office/officeart/2008/layout/NameandTitleOrganizationalChart"/>
    <dgm:cxn modelId="{E760E456-6FEC-44AA-92C8-7E8827B460E1}" type="presParOf" srcId="{C8237235-0E4E-484B-8134-CB0309AA8F5E}" destId="{A6C5661D-0D7D-4FA3-BC03-1BAC6EF23596}" srcOrd="1" destOrd="0" presId="urn:microsoft.com/office/officeart/2008/layout/NameandTitleOrganizationalChart"/>
    <dgm:cxn modelId="{D97746DD-2F07-4AAC-9B5A-2B7CB4EBFB93}" type="presParOf" srcId="{C8237235-0E4E-484B-8134-CB0309AA8F5E}" destId="{19765347-16F4-400A-A5C8-EDF8B7A7EF86}" srcOrd="2" destOrd="0" presId="urn:microsoft.com/office/officeart/2008/layout/NameandTitleOrganizationalChart"/>
    <dgm:cxn modelId="{28AE8FDD-B9A2-4BB6-B0C1-FD1D8AE89EE7}" type="presParOf" srcId="{B4E24F9C-A116-442E-BE75-960512E74CCD}" destId="{FC7AE51F-BDC3-47BA-A4AD-04CBFCD883FB}" srcOrd="1" destOrd="0" presId="urn:microsoft.com/office/officeart/2008/layout/NameandTitleOrganizationalChart"/>
    <dgm:cxn modelId="{4C51A438-0931-4085-B8C9-BDABB27331FB}" type="presParOf" srcId="{FC7AE51F-BDC3-47BA-A4AD-04CBFCD883FB}" destId="{21B87904-DE54-4935-A209-E0B9BE9ABCEC}" srcOrd="0" destOrd="0" presId="urn:microsoft.com/office/officeart/2008/layout/NameandTitleOrganizationalChart"/>
    <dgm:cxn modelId="{546E0F62-045C-4EEC-B595-8CB826A66EE8}" type="presParOf" srcId="{FC7AE51F-BDC3-47BA-A4AD-04CBFCD883FB}" destId="{0B6B6C2A-5443-48F6-8F61-415F1B3F2388}" srcOrd="1" destOrd="0" presId="urn:microsoft.com/office/officeart/2008/layout/NameandTitleOrganizationalChart"/>
    <dgm:cxn modelId="{B2D03946-B8DA-4EAC-81D0-E0F98C147C18}" type="presParOf" srcId="{0B6B6C2A-5443-48F6-8F61-415F1B3F2388}" destId="{6D694DE4-5524-4231-87F0-D0EA5D863FA5}" srcOrd="0" destOrd="0" presId="urn:microsoft.com/office/officeart/2008/layout/NameandTitleOrganizationalChart"/>
    <dgm:cxn modelId="{F39C9E11-2487-4AC9-8CE4-0F712A14A98E}" type="presParOf" srcId="{6D694DE4-5524-4231-87F0-D0EA5D863FA5}" destId="{1535D850-47BF-40A9-8870-5A093EBDB45C}" srcOrd="0" destOrd="0" presId="urn:microsoft.com/office/officeart/2008/layout/NameandTitleOrganizationalChart"/>
    <dgm:cxn modelId="{12D1F8FF-5F4D-40AE-B0CB-F0EFB51ED845}" type="presParOf" srcId="{6D694DE4-5524-4231-87F0-D0EA5D863FA5}" destId="{339611B1-9D7B-4F7B-9280-8EE50F82A56B}" srcOrd="1" destOrd="0" presId="urn:microsoft.com/office/officeart/2008/layout/NameandTitleOrganizationalChart"/>
    <dgm:cxn modelId="{66495806-CF4D-4024-AE08-F926CEF6C387}" type="presParOf" srcId="{6D694DE4-5524-4231-87F0-D0EA5D863FA5}" destId="{53EC19AB-7EEA-4D19-9910-827341E06C65}" srcOrd="2" destOrd="0" presId="urn:microsoft.com/office/officeart/2008/layout/NameandTitleOrganizationalChart"/>
    <dgm:cxn modelId="{71CD3BBF-F5E3-4CFC-9EF9-C749774B8818}" type="presParOf" srcId="{0B6B6C2A-5443-48F6-8F61-415F1B3F2388}" destId="{4982F1C4-B7A5-485A-9552-30829B2E91A3}" srcOrd="1" destOrd="0" presId="urn:microsoft.com/office/officeart/2008/layout/NameandTitleOrganizationalChart"/>
    <dgm:cxn modelId="{D84EFB15-100B-460C-BD5F-84B9A9FA9C6E}" type="presParOf" srcId="{0B6B6C2A-5443-48F6-8F61-415F1B3F2388}" destId="{EECEC731-ECA3-4884-A00E-99CD58E5A0F6}" srcOrd="2" destOrd="0" presId="urn:microsoft.com/office/officeart/2008/layout/NameandTitleOrganizationalChart"/>
    <dgm:cxn modelId="{37EADB1F-267B-47E9-8DC3-9A52E1F8C24A}" type="presParOf" srcId="{EECEC731-ECA3-4884-A00E-99CD58E5A0F6}" destId="{B3F00365-035E-4C9E-9F6F-2D5EBD0D0B43}" srcOrd="0" destOrd="0" presId="urn:microsoft.com/office/officeart/2008/layout/NameandTitleOrganizationalChart"/>
    <dgm:cxn modelId="{BE9124B4-982F-476A-9A8D-3448FA0A44A6}" type="presParOf" srcId="{EECEC731-ECA3-4884-A00E-99CD58E5A0F6}" destId="{A72637EB-E205-499F-AC82-36D3E5A2A707}" srcOrd="1" destOrd="0" presId="urn:microsoft.com/office/officeart/2008/layout/NameandTitleOrganizationalChart"/>
    <dgm:cxn modelId="{AC4CBDB0-64E5-4125-9133-2C6659904B08}" type="presParOf" srcId="{A72637EB-E205-499F-AC82-36D3E5A2A707}" destId="{39F63FEF-E20E-4731-9A58-7DF53642BE02}" srcOrd="0" destOrd="0" presId="urn:microsoft.com/office/officeart/2008/layout/NameandTitleOrganizationalChart"/>
    <dgm:cxn modelId="{DC744EEE-0C9F-49BA-A0A6-184A9516742A}" type="presParOf" srcId="{39F63FEF-E20E-4731-9A58-7DF53642BE02}" destId="{F72D0DDD-4959-4D4E-A3F3-8BEEF0AE02BC}" srcOrd="0" destOrd="0" presId="urn:microsoft.com/office/officeart/2008/layout/NameandTitleOrganizationalChart"/>
    <dgm:cxn modelId="{36954634-D75B-42DA-A4C9-BDB6E23819B7}" type="presParOf" srcId="{39F63FEF-E20E-4731-9A58-7DF53642BE02}" destId="{3D69517C-7E93-4E30-9A53-9E7A3B514006}" srcOrd="1" destOrd="0" presId="urn:microsoft.com/office/officeart/2008/layout/NameandTitleOrganizationalChart"/>
    <dgm:cxn modelId="{EF11B728-132F-4560-BDFE-3F3BC32DAFD9}" type="presParOf" srcId="{39F63FEF-E20E-4731-9A58-7DF53642BE02}" destId="{E41FC46F-4794-407E-BAD5-E47DDD6DA82A}" srcOrd="2" destOrd="0" presId="urn:microsoft.com/office/officeart/2008/layout/NameandTitleOrganizationalChart"/>
    <dgm:cxn modelId="{D5EF9FF0-BE4A-48F4-B8EF-F9461F0F7772}" type="presParOf" srcId="{A72637EB-E205-499F-AC82-36D3E5A2A707}" destId="{C32D996D-8689-4DEA-AB8B-E95CAFA3C923}" srcOrd="1" destOrd="0" presId="urn:microsoft.com/office/officeart/2008/layout/NameandTitleOrganizationalChart"/>
    <dgm:cxn modelId="{04D56A8D-CE74-47A0-9E52-B5F96B406561}" type="presParOf" srcId="{A72637EB-E205-499F-AC82-36D3E5A2A707}" destId="{7F8E6B27-6887-4E39-A074-EFACA9905A0E}" srcOrd="2" destOrd="0" presId="urn:microsoft.com/office/officeart/2008/layout/NameandTitleOrganizationalChart"/>
    <dgm:cxn modelId="{2539FF00-7FD2-4E05-B6F0-976045DEA890}" type="presParOf" srcId="{EECEC731-ECA3-4884-A00E-99CD58E5A0F6}" destId="{29B9F82A-0D48-40CA-AD3B-44B057A4834E}" srcOrd="2" destOrd="0" presId="urn:microsoft.com/office/officeart/2008/layout/NameandTitleOrganizationalChart"/>
    <dgm:cxn modelId="{4F1C43CB-4331-4EB4-9BE9-79C885628B42}" type="presParOf" srcId="{EECEC731-ECA3-4884-A00E-99CD58E5A0F6}" destId="{DF4C3117-916C-42E6-A8D8-D1D1429272A6}" srcOrd="3" destOrd="0" presId="urn:microsoft.com/office/officeart/2008/layout/NameandTitleOrganizationalChart"/>
    <dgm:cxn modelId="{8479BFCE-EC9B-4383-8DB0-BF1C8DA667F0}" type="presParOf" srcId="{DF4C3117-916C-42E6-A8D8-D1D1429272A6}" destId="{713EB3AC-7F46-4247-AC48-DF6B75F8C4D8}" srcOrd="0" destOrd="0" presId="urn:microsoft.com/office/officeart/2008/layout/NameandTitleOrganizationalChart"/>
    <dgm:cxn modelId="{E1771D63-05DB-4B41-82F6-703476271C7B}" type="presParOf" srcId="{713EB3AC-7F46-4247-AC48-DF6B75F8C4D8}" destId="{0FE6F0C6-BB18-4F40-8D12-D47931FB8068}" srcOrd="0" destOrd="0" presId="urn:microsoft.com/office/officeart/2008/layout/NameandTitleOrganizationalChart"/>
    <dgm:cxn modelId="{30D226FA-6103-4574-A41E-3251B292CB03}" type="presParOf" srcId="{713EB3AC-7F46-4247-AC48-DF6B75F8C4D8}" destId="{118139A8-48EA-4862-8CCE-555EDD0E5718}" srcOrd="1" destOrd="0" presId="urn:microsoft.com/office/officeart/2008/layout/NameandTitleOrganizationalChart"/>
    <dgm:cxn modelId="{1B081988-F4D9-44BD-9878-8F295F0E65F2}" type="presParOf" srcId="{713EB3AC-7F46-4247-AC48-DF6B75F8C4D8}" destId="{79C78917-8ABE-4497-9327-02A376C3C9C6}" srcOrd="2" destOrd="0" presId="urn:microsoft.com/office/officeart/2008/layout/NameandTitleOrganizationalChart"/>
    <dgm:cxn modelId="{660E0CE1-11E2-4967-A73A-C30126CB2C7B}" type="presParOf" srcId="{DF4C3117-916C-42E6-A8D8-D1D1429272A6}" destId="{E35AB0E6-BF59-4666-AB97-F6923B097452}" srcOrd="1" destOrd="0" presId="urn:microsoft.com/office/officeart/2008/layout/NameandTitleOrganizationalChart"/>
    <dgm:cxn modelId="{BFEA2C03-D764-406B-A677-B0164705D7D6}" type="presParOf" srcId="{DF4C3117-916C-42E6-A8D8-D1D1429272A6}" destId="{8D5B75F4-07DB-4EEA-9B0A-2CDA8387E017}" srcOrd="2" destOrd="0" presId="urn:microsoft.com/office/officeart/2008/layout/NameandTitleOrganizationalChart"/>
    <dgm:cxn modelId="{31E92782-4025-4B65-A7E8-31777E8A66A5}" type="presParOf" srcId="{B4E24F9C-A116-442E-BE75-960512E74CCD}" destId="{9DFA2210-EA9F-40B5-9007-5BF7A6096556}" srcOrd="2" destOrd="0" presId="urn:microsoft.com/office/officeart/2008/layout/NameandTitleOrganizationalChart"/>
    <dgm:cxn modelId="{0D01D1F4-50BD-4E2A-9160-70927C776991}" type="presParOf" srcId="{9DFA2210-EA9F-40B5-9007-5BF7A6096556}" destId="{8C8719AB-3178-4B49-9CF2-204547C82B82}" srcOrd="0" destOrd="0" presId="urn:microsoft.com/office/officeart/2008/layout/NameandTitleOrganizationalChart"/>
    <dgm:cxn modelId="{849941DC-9DA1-4702-AE11-F93317B2AC7F}" type="presParOf" srcId="{9DFA2210-EA9F-40B5-9007-5BF7A6096556}" destId="{3E053FAA-9395-452F-886B-90C61EBEEA27}" srcOrd="1" destOrd="0" presId="urn:microsoft.com/office/officeart/2008/layout/NameandTitleOrganizationalChart"/>
    <dgm:cxn modelId="{4DBE7898-F972-4C1C-AE24-1D941C5D9C18}" type="presParOf" srcId="{3E053FAA-9395-452F-886B-90C61EBEEA27}" destId="{8FD072E4-E7E6-4DA0-8DF9-55FA500F0AFB}" srcOrd="0" destOrd="0" presId="urn:microsoft.com/office/officeart/2008/layout/NameandTitleOrganizationalChart"/>
    <dgm:cxn modelId="{AF1ECB8B-3321-4A72-BE97-F1D3C05C7D0A}" type="presParOf" srcId="{8FD072E4-E7E6-4DA0-8DF9-55FA500F0AFB}" destId="{206A3899-2E98-49D8-B584-9928D40B6D39}" srcOrd="0" destOrd="0" presId="urn:microsoft.com/office/officeart/2008/layout/NameandTitleOrganizationalChart"/>
    <dgm:cxn modelId="{D66B6DCC-D925-408D-9528-3F3DB69D3307}" type="presParOf" srcId="{8FD072E4-E7E6-4DA0-8DF9-55FA500F0AFB}" destId="{ABE9C3B0-B851-45B0-BE42-7FC2FE54D74A}" srcOrd="1" destOrd="0" presId="urn:microsoft.com/office/officeart/2008/layout/NameandTitleOrganizationalChart"/>
    <dgm:cxn modelId="{00DD3D35-72F2-490F-BF19-B024B99AFEE0}" type="presParOf" srcId="{8FD072E4-E7E6-4DA0-8DF9-55FA500F0AFB}" destId="{32E78CCA-54FD-439C-B6F1-F11F69FEDCFC}" srcOrd="2" destOrd="0" presId="urn:microsoft.com/office/officeart/2008/layout/NameandTitleOrganizationalChart"/>
    <dgm:cxn modelId="{83D1C7C0-9AF8-4045-8244-36807EA79608}" type="presParOf" srcId="{3E053FAA-9395-452F-886B-90C61EBEEA27}" destId="{65B11969-AE97-4E20-A4A0-52592741C21A}" srcOrd="1" destOrd="0" presId="urn:microsoft.com/office/officeart/2008/layout/NameandTitleOrganizationalChart"/>
    <dgm:cxn modelId="{B365D398-C173-4FEF-B516-4D21749DD7D9}" type="presParOf" srcId="{3E053FAA-9395-452F-886B-90C61EBEEA27}" destId="{D5D1EA00-ABD9-4774-82D1-F2613F6A13D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035C99-71F4-4D2E-897B-AC48A073B49C}" type="doc">
      <dgm:prSet loTypeId="urn:microsoft.com/office/officeart/2008/layout/Lin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CB168054-E922-4881-8D11-A7039F056B36}">
      <dgm:prSet phldrT="[Texto]" custT="1"/>
      <dgm:spPr/>
      <dgm:t>
        <a:bodyPr/>
        <a:lstStyle/>
        <a:p>
          <a:pPr algn="ctr"/>
          <a:r>
            <a:rPr lang="en-US" sz="2000" b="1" smtClean="0">
              <a:solidFill>
                <a:schemeClr val="tx2"/>
              </a:solidFill>
              <a:latin typeface="Trebuchet MS" panose="020B0603020202020204" pitchFamily="34" charset="0"/>
            </a:rPr>
            <a:t>Modelo de Formación en Cascada</a:t>
          </a:r>
          <a:endParaRPr lang="es-CO" sz="2000" b="1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F50BA30B-7D34-46A0-B78D-3A36C100B734}" type="parTrans" cxnId="{B2EB62E8-3CF4-4FD5-82D2-45C9D7BCEC13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1338D828-7FDC-40AD-B41D-55579EBAFD3C}" type="sibTrans" cxnId="{B2EB62E8-3CF4-4FD5-82D2-45C9D7BCEC13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8DD1BB9A-E48C-45A0-AE18-2DA6A746D539}">
      <dgm:prSet phldrT="[Texto]" custT="1"/>
      <dgm:spPr/>
      <dgm:t>
        <a:bodyPr/>
        <a:lstStyle/>
        <a:p>
          <a:r>
            <a:rPr lang="en-US" sz="1600" smtClean="0">
              <a:solidFill>
                <a:schemeClr val="tx2"/>
              </a:solidFill>
              <a:latin typeface="Trebuchet MS" panose="020B0603020202020204" pitchFamily="34" charset="0"/>
            </a:rPr>
            <a:t>Planeación</a:t>
          </a:r>
          <a:endParaRPr lang="es-CO" sz="1600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5C387F33-641D-4B64-9452-37EC77290B4E}" type="parTrans" cxnId="{AF4235FA-C27D-4665-B961-0765164B0D93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E8B293BC-6221-4010-9C49-004BB6B68D4B}" type="sibTrans" cxnId="{AF4235FA-C27D-4665-B961-0765164B0D93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A0058DF3-EC6E-416F-A861-E675A84160EA}">
      <dgm:prSet phldrT="[Texto]" custT="1"/>
      <dgm:spPr/>
      <dgm:t>
        <a:bodyPr/>
        <a:lstStyle/>
        <a:p>
          <a:r>
            <a:rPr lang="en-US" sz="1600" smtClean="0">
              <a:solidFill>
                <a:schemeClr val="tx2"/>
              </a:solidFill>
              <a:latin typeface="Trebuchet MS" panose="020B0603020202020204" pitchFamily="34" charset="0"/>
            </a:rPr>
            <a:t>Sensibilización y Capacitación</a:t>
          </a:r>
          <a:endParaRPr lang="es-CO" sz="1600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837D5859-B9E7-47B8-9387-3998202EBBEB}" type="parTrans" cxnId="{6C9F58C3-5257-418B-984E-A21FDA9E5A52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F735334F-2935-4231-A9A5-43FABF01407A}" type="sibTrans" cxnId="{6C9F58C3-5257-418B-984E-A21FDA9E5A52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9F26F0C3-5D38-48DB-8705-39822E26EA17}">
      <dgm:prSet phldrT="[Texto]" custT="1"/>
      <dgm:spPr/>
      <dgm:t>
        <a:bodyPr/>
        <a:lstStyle/>
        <a:p>
          <a:r>
            <a:rPr lang="en-US" sz="1600" smtClean="0">
              <a:solidFill>
                <a:schemeClr val="tx2"/>
              </a:solidFill>
              <a:latin typeface="Trebuchet MS" panose="020B0603020202020204" pitchFamily="34" charset="0"/>
            </a:rPr>
            <a:t>Exploración</a:t>
          </a:r>
          <a:endParaRPr lang="es-CO" sz="1600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EFFB87A2-8EBF-42F9-A5E2-2CF76D3C4A6D}" type="parTrans" cxnId="{08B5C1DB-C5D2-4C37-9317-C97B1CCD9885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2E07EECA-8C9F-4044-A619-460BF7A7192B}" type="sibTrans" cxnId="{08B5C1DB-C5D2-4C37-9317-C97B1CCD9885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7D13A92E-8322-4003-BE82-72D0B5A149AA}">
      <dgm:prSet custT="1"/>
      <dgm:spPr/>
      <dgm:t>
        <a:bodyPr/>
        <a:lstStyle/>
        <a:p>
          <a:r>
            <a:rPr lang="en-US" sz="1600" smtClean="0">
              <a:solidFill>
                <a:schemeClr val="tx2"/>
              </a:solidFill>
              <a:latin typeface="Trebuchet MS" panose="020B0603020202020204" pitchFamily="34" charset="0"/>
            </a:rPr>
            <a:t>Análisis de las condiciones de calidad e inclusión</a:t>
          </a:r>
          <a:endParaRPr lang="es-CO" sz="1600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78916A68-F8E0-49C4-9D65-DBAE39914B84}" type="parTrans" cxnId="{E426918F-AB40-4C50-A2EA-24A54ADF0FB9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76EBFE95-E032-4DA4-BB80-FD460C2DC5B0}" type="sibTrans" cxnId="{E426918F-AB40-4C50-A2EA-24A54ADF0FB9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D239690F-0D55-4679-B45F-802DCE845D8C}">
      <dgm:prSet custT="1"/>
      <dgm:spPr/>
      <dgm:t>
        <a:bodyPr/>
        <a:lstStyle/>
        <a:p>
          <a:r>
            <a:rPr lang="en-US" sz="1600" smtClean="0">
              <a:solidFill>
                <a:schemeClr val="tx2"/>
              </a:solidFill>
              <a:latin typeface="Trebuchet MS" panose="020B0603020202020204" pitchFamily="34" charset="0"/>
            </a:rPr>
            <a:t>Inplementación</a:t>
          </a:r>
          <a:endParaRPr lang="es-CO" sz="1600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F01F0D54-AF88-414D-A99D-FEA9312EF30E}" type="parTrans" cxnId="{820F4D14-0777-46E3-9EB6-98A747312661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DFE42167-245E-45A7-B593-78F7992F2DC0}" type="sibTrans" cxnId="{820F4D14-0777-46E3-9EB6-98A747312661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8DA4B357-DF43-47C9-B62E-2BF20E0E465D}">
      <dgm:prSet custT="1"/>
      <dgm:spPr/>
      <dgm:t>
        <a:bodyPr/>
        <a:lstStyle/>
        <a:p>
          <a:r>
            <a:rPr lang="en-US" sz="1600" smtClean="0">
              <a:solidFill>
                <a:schemeClr val="tx2"/>
              </a:solidFill>
              <a:latin typeface="Trebuchet MS" panose="020B0603020202020204" pitchFamily="34" charset="0"/>
            </a:rPr>
            <a:t>Seguimiento y Evaluación</a:t>
          </a:r>
          <a:endParaRPr lang="es-CO" sz="1600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F58FB85A-A8F9-416E-9582-670553A88217}" type="parTrans" cxnId="{0C6DA661-C2BA-4745-85AD-AA8378E8F6BE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FEA988B2-B70B-45E9-AFAB-3B726DCF9C90}" type="sibTrans" cxnId="{0C6DA661-C2BA-4745-85AD-AA8378E8F6BE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81ED0C22-5797-4AD4-AA2A-82E75619180A}" type="pres">
      <dgm:prSet presAssocID="{3E035C99-71F4-4D2E-897B-AC48A073B49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A2D36002-3EC6-4CCF-9FE2-660D1719508A}" type="pres">
      <dgm:prSet presAssocID="{CB168054-E922-4881-8D11-A7039F056B36}" presName="thickLine" presStyleLbl="alignNode1" presStyleIdx="0" presStyleCnt="1"/>
      <dgm:spPr/>
      <dgm:t>
        <a:bodyPr/>
        <a:lstStyle/>
        <a:p>
          <a:endParaRPr lang="es-CO"/>
        </a:p>
      </dgm:t>
    </dgm:pt>
    <dgm:pt modelId="{244EBBA3-2A8B-4AB0-AB98-68DE2C638821}" type="pres">
      <dgm:prSet presAssocID="{CB168054-E922-4881-8D11-A7039F056B36}" presName="horz1" presStyleCnt="0"/>
      <dgm:spPr/>
      <dgm:t>
        <a:bodyPr/>
        <a:lstStyle/>
        <a:p>
          <a:endParaRPr lang="es-CO"/>
        </a:p>
      </dgm:t>
    </dgm:pt>
    <dgm:pt modelId="{869837AD-5618-45B5-ADAF-16E63012748B}" type="pres">
      <dgm:prSet presAssocID="{CB168054-E922-4881-8D11-A7039F056B36}" presName="tx1" presStyleLbl="revTx" presStyleIdx="0" presStyleCnt="7"/>
      <dgm:spPr/>
      <dgm:t>
        <a:bodyPr/>
        <a:lstStyle/>
        <a:p>
          <a:endParaRPr lang="es-CO"/>
        </a:p>
      </dgm:t>
    </dgm:pt>
    <dgm:pt modelId="{6323A0E6-EC59-4CCE-BB90-60C5BA6640EA}" type="pres">
      <dgm:prSet presAssocID="{CB168054-E922-4881-8D11-A7039F056B36}" presName="vert1" presStyleCnt="0"/>
      <dgm:spPr/>
      <dgm:t>
        <a:bodyPr/>
        <a:lstStyle/>
        <a:p>
          <a:endParaRPr lang="es-CO"/>
        </a:p>
      </dgm:t>
    </dgm:pt>
    <dgm:pt modelId="{6C14FC70-8869-4151-A30C-AD9FEFDC2006}" type="pres">
      <dgm:prSet presAssocID="{8DD1BB9A-E48C-45A0-AE18-2DA6A746D539}" presName="vertSpace2a" presStyleCnt="0"/>
      <dgm:spPr/>
      <dgm:t>
        <a:bodyPr/>
        <a:lstStyle/>
        <a:p>
          <a:endParaRPr lang="es-CO"/>
        </a:p>
      </dgm:t>
    </dgm:pt>
    <dgm:pt modelId="{9AE04F55-2132-48F4-8E40-FF5E29EBD209}" type="pres">
      <dgm:prSet presAssocID="{8DD1BB9A-E48C-45A0-AE18-2DA6A746D539}" presName="horz2" presStyleCnt="0"/>
      <dgm:spPr/>
      <dgm:t>
        <a:bodyPr/>
        <a:lstStyle/>
        <a:p>
          <a:endParaRPr lang="es-CO"/>
        </a:p>
      </dgm:t>
    </dgm:pt>
    <dgm:pt modelId="{CA7D8E68-0723-439C-9F12-8B4AADE2363A}" type="pres">
      <dgm:prSet presAssocID="{8DD1BB9A-E48C-45A0-AE18-2DA6A746D539}" presName="horzSpace2" presStyleCnt="0"/>
      <dgm:spPr/>
      <dgm:t>
        <a:bodyPr/>
        <a:lstStyle/>
        <a:p>
          <a:endParaRPr lang="es-CO"/>
        </a:p>
      </dgm:t>
    </dgm:pt>
    <dgm:pt modelId="{9E3F0E66-245C-4C61-B970-722469C4CD53}" type="pres">
      <dgm:prSet presAssocID="{8DD1BB9A-E48C-45A0-AE18-2DA6A746D539}" presName="tx2" presStyleLbl="revTx" presStyleIdx="1" presStyleCnt="7"/>
      <dgm:spPr/>
      <dgm:t>
        <a:bodyPr/>
        <a:lstStyle/>
        <a:p>
          <a:endParaRPr lang="es-CO"/>
        </a:p>
      </dgm:t>
    </dgm:pt>
    <dgm:pt modelId="{43E0AE93-5CAE-4CA5-B0B5-D45317C2AE69}" type="pres">
      <dgm:prSet presAssocID="{8DD1BB9A-E48C-45A0-AE18-2DA6A746D539}" presName="vert2" presStyleCnt="0"/>
      <dgm:spPr/>
      <dgm:t>
        <a:bodyPr/>
        <a:lstStyle/>
        <a:p>
          <a:endParaRPr lang="es-CO"/>
        </a:p>
      </dgm:t>
    </dgm:pt>
    <dgm:pt modelId="{DFA9D67D-7D8F-4A00-9E09-389C8AEA1044}" type="pres">
      <dgm:prSet presAssocID="{8DD1BB9A-E48C-45A0-AE18-2DA6A746D539}" presName="thinLine2b" presStyleLbl="callout" presStyleIdx="0" presStyleCnt="6"/>
      <dgm:spPr/>
      <dgm:t>
        <a:bodyPr/>
        <a:lstStyle/>
        <a:p>
          <a:endParaRPr lang="es-CO"/>
        </a:p>
      </dgm:t>
    </dgm:pt>
    <dgm:pt modelId="{206284D8-65F5-482C-BDC7-AFD2498D65B7}" type="pres">
      <dgm:prSet presAssocID="{8DD1BB9A-E48C-45A0-AE18-2DA6A746D539}" presName="vertSpace2b" presStyleCnt="0"/>
      <dgm:spPr/>
      <dgm:t>
        <a:bodyPr/>
        <a:lstStyle/>
        <a:p>
          <a:endParaRPr lang="es-CO"/>
        </a:p>
      </dgm:t>
    </dgm:pt>
    <dgm:pt modelId="{219B39D8-1016-4DFF-B43E-D3586B77DDF4}" type="pres">
      <dgm:prSet presAssocID="{A0058DF3-EC6E-416F-A861-E675A84160EA}" presName="horz2" presStyleCnt="0"/>
      <dgm:spPr/>
      <dgm:t>
        <a:bodyPr/>
        <a:lstStyle/>
        <a:p>
          <a:endParaRPr lang="es-CO"/>
        </a:p>
      </dgm:t>
    </dgm:pt>
    <dgm:pt modelId="{2B5D42A2-AF9B-408A-B3D2-B9657DFABD75}" type="pres">
      <dgm:prSet presAssocID="{A0058DF3-EC6E-416F-A861-E675A84160EA}" presName="horzSpace2" presStyleCnt="0"/>
      <dgm:spPr/>
      <dgm:t>
        <a:bodyPr/>
        <a:lstStyle/>
        <a:p>
          <a:endParaRPr lang="es-CO"/>
        </a:p>
      </dgm:t>
    </dgm:pt>
    <dgm:pt modelId="{798E42D6-1C1C-4B59-B73E-9E1AED32FD05}" type="pres">
      <dgm:prSet presAssocID="{A0058DF3-EC6E-416F-A861-E675A84160EA}" presName="tx2" presStyleLbl="revTx" presStyleIdx="2" presStyleCnt="7"/>
      <dgm:spPr/>
      <dgm:t>
        <a:bodyPr/>
        <a:lstStyle/>
        <a:p>
          <a:endParaRPr lang="es-CO"/>
        </a:p>
      </dgm:t>
    </dgm:pt>
    <dgm:pt modelId="{24B12806-6921-4D1A-9305-918333FC298D}" type="pres">
      <dgm:prSet presAssocID="{A0058DF3-EC6E-416F-A861-E675A84160EA}" presName="vert2" presStyleCnt="0"/>
      <dgm:spPr/>
      <dgm:t>
        <a:bodyPr/>
        <a:lstStyle/>
        <a:p>
          <a:endParaRPr lang="es-CO"/>
        </a:p>
      </dgm:t>
    </dgm:pt>
    <dgm:pt modelId="{31B07AF6-E1DF-407D-95F7-F64EE8BFCF83}" type="pres">
      <dgm:prSet presAssocID="{A0058DF3-EC6E-416F-A861-E675A84160EA}" presName="thinLine2b" presStyleLbl="callout" presStyleIdx="1" presStyleCnt="6"/>
      <dgm:spPr/>
      <dgm:t>
        <a:bodyPr/>
        <a:lstStyle/>
        <a:p>
          <a:endParaRPr lang="es-CO"/>
        </a:p>
      </dgm:t>
    </dgm:pt>
    <dgm:pt modelId="{D4A47A76-1E6D-43C1-9666-FFCCFCB9AF0A}" type="pres">
      <dgm:prSet presAssocID="{A0058DF3-EC6E-416F-A861-E675A84160EA}" presName="vertSpace2b" presStyleCnt="0"/>
      <dgm:spPr/>
      <dgm:t>
        <a:bodyPr/>
        <a:lstStyle/>
        <a:p>
          <a:endParaRPr lang="es-CO"/>
        </a:p>
      </dgm:t>
    </dgm:pt>
    <dgm:pt modelId="{C774CB27-63A3-40CA-B322-4A3A375C7D2B}" type="pres">
      <dgm:prSet presAssocID="{9F26F0C3-5D38-48DB-8705-39822E26EA17}" presName="horz2" presStyleCnt="0"/>
      <dgm:spPr/>
      <dgm:t>
        <a:bodyPr/>
        <a:lstStyle/>
        <a:p>
          <a:endParaRPr lang="es-CO"/>
        </a:p>
      </dgm:t>
    </dgm:pt>
    <dgm:pt modelId="{87D94447-F36E-4B7B-9051-42AAB206A81F}" type="pres">
      <dgm:prSet presAssocID="{9F26F0C3-5D38-48DB-8705-39822E26EA17}" presName="horzSpace2" presStyleCnt="0"/>
      <dgm:spPr/>
      <dgm:t>
        <a:bodyPr/>
        <a:lstStyle/>
        <a:p>
          <a:endParaRPr lang="es-CO"/>
        </a:p>
      </dgm:t>
    </dgm:pt>
    <dgm:pt modelId="{80542656-BD53-4D9E-9EC8-BE769F1D5263}" type="pres">
      <dgm:prSet presAssocID="{9F26F0C3-5D38-48DB-8705-39822E26EA17}" presName="tx2" presStyleLbl="revTx" presStyleIdx="3" presStyleCnt="7"/>
      <dgm:spPr/>
      <dgm:t>
        <a:bodyPr/>
        <a:lstStyle/>
        <a:p>
          <a:endParaRPr lang="es-CO"/>
        </a:p>
      </dgm:t>
    </dgm:pt>
    <dgm:pt modelId="{8CD43803-404E-4FB2-8D3A-E911EA495157}" type="pres">
      <dgm:prSet presAssocID="{9F26F0C3-5D38-48DB-8705-39822E26EA17}" presName="vert2" presStyleCnt="0"/>
      <dgm:spPr/>
      <dgm:t>
        <a:bodyPr/>
        <a:lstStyle/>
        <a:p>
          <a:endParaRPr lang="es-CO"/>
        </a:p>
      </dgm:t>
    </dgm:pt>
    <dgm:pt modelId="{FA9AE063-6A20-4B4F-A7C2-5605005202FA}" type="pres">
      <dgm:prSet presAssocID="{9F26F0C3-5D38-48DB-8705-39822E26EA17}" presName="thinLine2b" presStyleLbl="callout" presStyleIdx="2" presStyleCnt="6"/>
      <dgm:spPr/>
      <dgm:t>
        <a:bodyPr/>
        <a:lstStyle/>
        <a:p>
          <a:endParaRPr lang="es-CO"/>
        </a:p>
      </dgm:t>
    </dgm:pt>
    <dgm:pt modelId="{FADE57A1-51F8-47A9-91C2-FD22D087750E}" type="pres">
      <dgm:prSet presAssocID="{9F26F0C3-5D38-48DB-8705-39822E26EA17}" presName="vertSpace2b" presStyleCnt="0"/>
      <dgm:spPr/>
      <dgm:t>
        <a:bodyPr/>
        <a:lstStyle/>
        <a:p>
          <a:endParaRPr lang="es-CO"/>
        </a:p>
      </dgm:t>
    </dgm:pt>
    <dgm:pt modelId="{23B3BA05-EF03-41AB-BCCD-5ACEAD68AC7A}" type="pres">
      <dgm:prSet presAssocID="{7D13A92E-8322-4003-BE82-72D0B5A149AA}" presName="horz2" presStyleCnt="0"/>
      <dgm:spPr/>
      <dgm:t>
        <a:bodyPr/>
        <a:lstStyle/>
        <a:p>
          <a:endParaRPr lang="es-CO"/>
        </a:p>
      </dgm:t>
    </dgm:pt>
    <dgm:pt modelId="{E97AF055-0930-48EE-82D3-EE4E0AB60051}" type="pres">
      <dgm:prSet presAssocID="{7D13A92E-8322-4003-BE82-72D0B5A149AA}" presName="horzSpace2" presStyleCnt="0"/>
      <dgm:spPr/>
      <dgm:t>
        <a:bodyPr/>
        <a:lstStyle/>
        <a:p>
          <a:endParaRPr lang="es-CO"/>
        </a:p>
      </dgm:t>
    </dgm:pt>
    <dgm:pt modelId="{A76E4E13-F8D7-4169-B3D0-A57BA569014A}" type="pres">
      <dgm:prSet presAssocID="{7D13A92E-8322-4003-BE82-72D0B5A149AA}" presName="tx2" presStyleLbl="revTx" presStyleIdx="4" presStyleCnt="7"/>
      <dgm:spPr/>
      <dgm:t>
        <a:bodyPr/>
        <a:lstStyle/>
        <a:p>
          <a:endParaRPr lang="es-CO"/>
        </a:p>
      </dgm:t>
    </dgm:pt>
    <dgm:pt modelId="{8E06DD83-960D-4B10-BB1F-00658A8C94EA}" type="pres">
      <dgm:prSet presAssocID="{7D13A92E-8322-4003-BE82-72D0B5A149AA}" presName="vert2" presStyleCnt="0"/>
      <dgm:spPr/>
      <dgm:t>
        <a:bodyPr/>
        <a:lstStyle/>
        <a:p>
          <a:endParaRPr lang="es-CO"/>
        </a:p>
      </dgm:t>
    </dgm:pt>
    <dgm:pt modelId="{53A7A9AF-E87C-4915-97E9-E2935BB340F0}" type="pres">
      <dgm:prSet presAssocID="{7D13A92E-8322-4003-BE82-72D0B5A149AA}" presName="thinLine2b" presStyleLbl="callout" presStyleIdx="3" presStyleCnt="6"/>
      <dgm:spPr/>
      <dgm:t>
        <a:bodyPr/>
        <a:lstStyle/>
        <a:p>
          <a:endParaRPr lang="es-CO"/>
        </a:p>
      </dgm:t>
    </dgm:pt>
    <dgm:pt modelId="{F1B0995A-0E9A-4B19-A2EE-B6BA0A520E08}" type="pres">
      <dgm:prSet presAssocID="{7D13A92E-8322-4003-BE82-72D0B5A149AA}" presName="vertSpace2b" presStyleCnt="0"/>
      <dgm:spPr/>
      <dgm:t>
        <a:bodyPr/>
        <a:lstStyle/>
        <a:p>
          <a:endParaRPr lang="es-CO"/>
        </a:p>
      </dgm:t>
    </dgm:pt>
    <dgm:pt modelId="{FC966ADA-581E-4AEC-A67A-D47F1C050C95}" type="pres">
      <dgm:prSet presAssocID="{D239690F-0D55-4679-B45F-802DCE845D8C}" presName="horz2" presStyleCnt="0"/>
      <dgm:spPr/>
      <dgm:t>
        <a:bodyPr/>
        <a:lstStyle/>
        <a:p>
          <a:endParaRPr lang="es-CO"/>
        </a:p>
      </dgm:t>
    </dgm:pt>
    <dgm:pt modelId="{6F24E25A-288C-44A4-9892-022E115F1D4B}" type="pres">
      <dgm:prSet presAssocID="{D239690F-0D55-4679-B45F-802DCE845D8C}" presName="horzSpace2" presStyleCnt="0"/>
      <dgm:spPr/>
      <dgm:t>
        <a:bodyPr/>
        <a:lstStyle/>
        <a:p>
          <a:endParaRPr lang="es-CO"/>
        </a:p>
      </dgm:t>
    </dgm:pt>
    <dgm:pt modelId="{E4068C15-827A-4612-931B-D2D538E4F413}" type="pres">
      <dgm:prSet presAssocID="{D239690F-0D55-4679-B45F-802DCE845D8C}" presName="tx2" presStyleLbl="revTx" presStyleIdx="5" presStyleCnt="7"/>
      <dgm:spPr/>
      <dgm:t>
        <a:bodyPr/>
        <a:lstStyle/>
        <a:p>
          <a:endParaRPr lang="es-CO"/>
        </a:p>
      </dgm:t>
    </dgm:pt>
    <dgm:pt modelId="{FF59B327-C48E-4FA7-A248-F04B3C91BDC4}" type="pres">
      <dgm:prSet presAssocID="{D239690F-0D55-4679-B45F-802DCE845D8C}" presName="vert2" presStyleCnt="0"/>
      <dgm:spPr/>
      <dgm:t>
        <a:bodyPr/>
        <a:lstStyle/>
        <a:p>
          <a:endParaRPr lang="es-CO"/>
        </a:p>
      </dgm:t>
    </dgm:pt>
    <dgm:pt modelId="{5EBFF14B-A217-4FC1-BA53-5892EC5869EF}" type="pres">
      <dgm:prSet presAssocID="{D239690F-0D55-4679-B45F-802DCE845D8C}" presName="thinLine2b" presStyleLbl="callout" presStyleIdx="4" presStyleCnt="6"/>
      <dgm:spPr/>
      <dgm:t>
        <a:bodyPr/>
        <a:lstStyle/>
        <a:p>
          <a:endParaRPr lang="es-CO"/>
        </a:p>
      </dgm:t>
    </dgm:pt>
    <dgm:pt modelId="{61AF3300-F8C6-475A-BC91-BA72BAB7F7CB}" type="pres">
      <dgm:prSet presAssocID="{D239690F-0D55-4679-B45F-802DCE845D8C}" presName="vertSpace2b" presStyleCnt="0"/>
      <dgm:spPr/>
      <dgm:t>
        <a:bodyPr/>
        <a:lstStyle/>
        <a:p>
          <a:endParaRPr lang="es-CO"/>
        </a:p>
      </dgm:t>
    </dgm:pt>
    <dgm:pt modelId="{44694DAE-F471-472A-A74C-C97BE14FEAF1}" type="pres">
      <dgm:prSet presAssocID="{8DA4B357-DF43-47C9-B62E-2BF20E0E465D}" presName="horz2" presStyleCnt="0"/>
      <dgm:spPr/>
      <dgm:t>
        <a:bodyPr/>
        <a:lstStyle/>
        <a:p>
          <a:endParaRPr lang="es-CO"/>
        </a:p>
      </dgm:t>
    </dgm:pt>
    <dgm:pt modelId="{2BA73308-B77D-4AAE-A349-0CC0BB26DA67}" type="pres">
      <dgm:prSet presAssocID="{8DA4B357-DF43-47C9-B62E-2BF20E0E465D}" presName="horzSpace2" presStyleCnt="0"/>
      <dgm:spPr/>
      <dgm:t>
        <a:bodyPr/>
        <a:lstStyle/>
        <a:p>
          <a:endParaRPr lang="es-CO"/>
        </a:p>
      </dgm:t>
    </dgm:pt>
    <dgm:pt modelId="{FC9CE83B-ACC9-4D02-BDFF-F8301BAF6693}" type="pres">
      <dgm:prSet presAssocID="{8DA4B357-DF43-47C9-B62E-2BF20E0E465D}" presName="tx2" presStyleLbl="revTx" presStyleIdx="6" presStyleCnt="7"/>
      <dgm:spPr/>
      <dgm:t>
        <a:bodyPr/>
        <a:lstStyle/>
        <a:p>
          <a:endParaRPr lang="es-CO"/>
        </a:p>
      </dgm:t>
    </dgm:pt>
    <dgm:pt modelId="{9B31CC1D-995A-400B-9464-0AD748B0023A}" type="pres">
      <dgm:prSet presAssocID="{8DA4B357-DF43-47C9-B62E-2BF20E0E465D}" presName="vert2" presStyleCnt="0"/>
      <dgm:spPr/>
      <dgm:t>
        <a:bodyPr/>
        <a:lstStyle/>
        <a:p>
          <a:endParaRPr lang="es-CO"/>
        </a:p>
      </dgm:t>
    </dgm:pt>
    <dgm:pt modelId="{0FB2E444-B834-46EE-B667-2C897BF072E3}" type="pres">
      <dgm:prSet presAssocID="{8DA4B357-DF43-47C9-B62E-2BF20E0E465D}" presName="thinLine2b" presStyleLbl="callout" presStyleIdx="5" presStyleCnt="6"/>
      <dgm:spPr/>
      <dgm:t>
        <a:bodyPr/>
        <a:lstStyle/>
        <a:p>
          <a:endParaRPr lang="es-CO"/>
        </a:p>
      </dgm:t>
    </dgm:pt>
    <dgm:pt modelId="{BE5F183B-8E18-4C54-8C50-8DECF9374D6C}" type="pres">
      <dgm:prSet presAssocID="{8DA4B357-DF43-47C9-B62E-2BF20E0E465D}" presName="vertSpace2b" presStyleCnt="0"/>
      <dgm:spPr/>
      <dgm:t>
        <a:bodyPr/>
        <a:lstStyle/>
        <a:p>
          <a:endParaRPr lang="es-CO"/>
        </a:p>
      </dgm:t>
    </dgm:pt>
  </dgm:ptLst>
  <dgm:cxnLst>
    <dgm:cxn modelId="{2ECA0A82-931D-4CEA-8EE9-484C21B82B4A}" type="presOf" srcId="{D239690F-0D55-4679-B45F-802DCE845D8C}" destId="{E4068C15-827A-4612-931B-D2D538E4F413}" srcOrd="0" destOrd="0" presId="urn:microsoft.com/office/officeart/2008/layout/LinedList"/>
    <dgm:cxn modelId="{B2EF45C8-5357-4D40-9CC1-1724ABBEB953}" type="presOf" srcId="{8DD1BB9A-E48C-45A0-AE18-2DA6A746D539}" destId="{9E3F0E66-245C-4C61-B970-722469C4CD53}" srcOrd="0" destOrd="0" presId="urn:microsoft.com/office/officeart/2008/layout/LinedList"/>
    <dgm:cxn modelId="{08B5C1DB-C5D2-4C37-9317-C97B1CCD9885}" srcId="{CB168054-E922-4881-8D11-A7039F056B36}" destId="{9F26F0C3-5D38-48DB-8705-39822E26EA17}" srcOrd="2" destOrd="0" parTransId="{EFFB87A2-8EBF-42F9-A5E2-2CF76D3C4A6D}" sibTransId="{2E07EECA-8C9F-4044-A619-460BF7A7192B}"/>
    <dgm:cxn modelId="{C1981377-2595-49BC-80DE-B66F2BAD3F19}" type="presOf" srcId="{8DA4B357-DF43-47C9-B62E-2BF20E0E465D}" destId="{FC9CE83B-ACC9-4D02-BDFF-F8301BAF6693}" srcOrd="0" destOrd="0" presId="urn:microsoft.com/office/officeart/2008/layout/LinedList"/>
    <dgm:cxn modelId="{0C6DA661-C2BA-4745-85AD-AA8378E8F6BE}" srcId="{CB168054-E922-4881-8D11-A7039F056B36}" destId="{8DA4B357-DF43-47C9-B62E-2BF20E0E465D}" srcOrd="5" destOrd="0" parTransId="{F58FB85A-A8F9-416E-9582-670553A88217}" sibTransId="{FEA988B2-B70B-45E9-AFAB-3B726DCF9C90}"/>
    <dgm:cxn modelId="{8175DD0B-0EB4-4475-9915-63C9EE2057BD}" type="presOf" srcId="{CB168054-E922-4881-8D11-A7039F056B36}" destId="{869837AD-5618-45B5-ADAF-16E63012748B}" srcOrd="0" destOrd="0" presId="urn:microsoft.com/office/officeart/2008/layout/LinedList"/>
    <dgm:cxn modelId="{AF4235FA-C27D-4665-B961-0765164B0D93}" srcId="{CB168054-E922-4881-8D11-A7039F056B36}" destId="{8DD1BB9A-E48C-45A0-AE18-2DA6A746D539}" srcOrd="0" destOrd="0" parTransId="{5C387F33-641D-4B64-9452-37EC77290B4E}" sibTransId="{E8B293BC-6221-4010-9C49-004BB6B68D4B}"/>
    <dgm:cxn modelId="{6AB35847-0A92-4CB8-9581-B14C4CB7151E}" type="presOf" srcId="{7D13A92E-8322-4003-BE82-72D0B5A149AA}" destId="{A76E4E13-F8D7-4169-B3D0-A57BA569014A}" srcOrd="0" destOrd="0" presId="urn:microsoft.com/office/officeart/2008/layout/LinedList"/>
    <dgm:cxn modelId="{E7C7393D-6C8A-408A-8C4D-BF04F14EB681}" type="presOf" srcId="{A0058DF3-EC6E-416F-A861-E675A84160EA}" destId="{798E42D6-1C1C-4B59-B73E-9E1AED32FD05}" srcOrd="0" destOrd="0" presId="urn:microsoft.com/office/officeart/2008/layout/LinedList"/>
    <dgm:cxn modelId="{CAFF2BC2-F793-412B-B63A-979969B46959}" type="presOf" srcId="{9F26F0C3-5D38-48DB-8705-39822E26EA17}" destId="{80542656-BD53-4D9E-9EC8-BE769F1D5263}" srcOrd="0" destOrd="0" presId="urn:microsoft.com/office/officeart/2008/layout/LinedList"/>
    <dgm:cxn modelId="{E426918F-AB40-4C50-A2EA-24A54ADF0FB9}" srcId="{CB168054-E922-4881-8D11-A7039F056B36}" destId="{7D13A92E-8322-4003-BE82-72D0B5A149AA}" srcOrd="3" destOrd="0" parTransId="{78916A68-F8E0-49C4-9D65-DBAE39914B84}" sibTransId="{76EBFE95-E032-4DA4-BB80-FD460C2DC5B0}"/>
    <dgm:cxn modelId="{820F4D14-0777-46E3-9EB6-98A747312661}" srcId="{CB168054-E922-4881-8D11-A7039F056B36}" destId="{D239690F-0D55-4679-B45F-802DCE845D8C}" srcOrd="4" destOrd="0" parTransId="{F01F0D54-AF88-414D-A99D-FEA9312EF30E}" sibTransId="{DFE42167-245E-45A7-B593-78F7992F2DC0}"/>
    <dgm:cxn modelId="{DC804E1F-32BE-4C4B-9C8F-A36622CE902F}" type="presOf" srcId="{3E035C99-71F4-4D2E-897B-AC48A073B49C}" destId="{81ED0C22-5797-4AD4-AA2A-82E75619180A}" srcOrd="0" destOrd="0" presId="urn:microsoft.com/office/officeart/2008/layout/LinedList"/>
    <dgm:cxn modelId="{B2EB62E8-3CF4-4FD5-82D2-45C9D7BCEC13}" srcId="{3E035C99-71F4-4D2E-897B-AC48A073B49C}" destId="{CB168054-E922-4881-8D11-A7039F056B36}" srcOrd="0" destOrd="0" parTransId="{F50BA30B-7D34-46A0-B78D-3A36C100B734}" sibTransId="{1338D828-7FDC-40AD-B41D-55579EBAFD3C}"/>
    <dgm:cxn modelId="{6C9F58C3-5257-418B-984E-A21FDA9E5A52}" srcId="{CB168054-E922-4881-8D11-A7039F056B36}" destId="{A0058DF3-EC6E-416F-A861-E675A84160EA}" srcOrd="1" destOrd="0" parTransId="{837D5859-B9E7-47B8-9387-3998202EBBEB}" sibTransId="{F735334F-2935-4231-A9A5-43FABF01407A}"/>
    <dgm:cxn modelId="{D7E21F64-31E9-47B6-BF29-A8F12F1D43A2}" type="presParOf" srcId="{81ED0C22-5797-4AD4-AA2A-82E75619180A}" destId="{A2D36002-3EC6-4CCF-9FE2-660D1719508A}" srcOrd="0" destOrd="0" presId="urn:microsoft.com/office/officeart/2008/layout/LinedList"/>
    <dgm:cxn modelId="{63956C26-9758-494A-B2FB-A49ADFFE744F}" type="presParOf" srcId="{81ED0C22-5797-4AD4-AA2A-82E75619180A}" destId="{244EBBA3-2A8B-4AB0-AB98-68DE2C638821}" srcOrd="1" destOrd="0" presId="urn:microsoft.com/office/officeart/2008/layout/LinedList"/>
    <dgm:cxn modelId="{C9FEB531-009E-4E0D-9D1B-38C3625FBD5B}" type="presParOf" srcId="{244EBBA3-2A8B-4AB0-AB98-68DE2C638821}" destId="{869837AD-5618-45B5-ADAF-16E63012748B}" srcOrd="0" destOrd="0" presId="urn:microsoft.com/office/officeart/2008/layout/LinedList"/>
    <dgm:cxn modelId="{131D7A70-4765-40A3-9F9B-18DBE3FAF817}" type="presParOf" srcId="{244EBBA3-2A8B-4AB0-AB98-68DE2C638821}" destId="{6323A0E6-EC59-4CCE-BB90-60C5BA6640EA}" srcOrd="1" destOrd="0" presId="urn:microsoft.com/office/officeart/2008/layout/LinedList"/>
    <dgm:cxn modelId="{DA38E086-44CC-4F3E-BF17-D1BB49000A41}" type="presParOf" srcId="{6323A0E6-EC59-4CCE-BB90-60C5BA6640EA}" destId="{6C14FC70-8869-4151-A30C-AD9FEFDC2006}" srcOrd="0" destOrd="0" presId="urn:microsoft.com/office/officeart/2008/layout/LinedList"/>
    <dgm:cxn modelId="{54FE7B6A-D3A3-429C-9B03-77BEF533D546}" type="presParOf" srcId="{6323A0E6-EC59-4CCE-BB90-60C5BA6640EA}" destId="{9AE04F55-2132-48F4-8E40-FF5E29EBD209}" srcOrd="1" destOrd="0" presId="urn:microsoft.com/office/officeart/2008/layout/LinedList"/>
    <dgm:cxn modelId="{C5E4C156-A5D6-44F4-B3E2-9D044F9CEE47}" type="presParOf" srcId="{9AE04F55-2132-48F4-8E40-FF5E29EBD209}" destId="{CA7D8E68-0723-439C-9F12-8B4AADE2363A}" srcOrd="0" destOrd="0" presId="urn:microsoft.com/office/officeart/2008/layout/LinedList"/>
    <dgm:cxn modelId="{748AE63B-3406-4980-A806-02741269B31F}" type="presParOf" srcId="{9AE04F55-2132-48F4-8E40-FF5E29EBD209}" destId="{9E3F0E66-245C-4C61-B970-722469C4CD53}" srcOrd="1" destOrd="0" presId="urn:microsoft.com/office/officeart/2008/layout/LinedList"/>
    <dgm:cxn modelId="{D23A0791-AE44-4761-A011-84B622E64D22}" type="presParOf" srcId="{9AE04F55-2132-48F4-8E40-FF5E29EBD209}" destId="{43E0AE93-5CAE-4CA5-B0B5-D45317C2AE69}" srcOrd="2" destOrd="0" presId="urn:microsoft.com/office/officeart/2008/layout/LinedList"/>
    <dgm:cxn modelId="{23EA8862-2622-455A-9D65-850BB29C4345}" type="presParOf" srcId="{6323A0E6-EC59-4CCE-BB90-60C5BA6640EA}" destId="{DFA9D67D-7D8F-4A00-9E09-389C8AEA1044}" srcOrd="2" destOrd="0" presId="urn:microsoft.com/office/officeart/2008/layout/LinedList"/>
    <dgm:cxn modelId="{49132A3F-FA6E-4E78-BFE7-8A509A93063D}" type="presParOf" srcId="{6323A0E6-EC59-4CCE-BB90-60C5BA6640EA}" destId="{206284D8-65F5-482C-BDC7-AFD2498D65B7}" srcOrd="3" destOrd="0" presId="urn:microsoft.com/office/officeart/2008/layout/LinedList"/>
    <dgm:cxn modelId="{1491E05A-4A5C-48EA-8498-A6A0F7E59B77}" type="presParOf" srcId="{6323A0E6-EC59-4CCE-BB90-60C5BA6640EA}" destId="{219B39D8-1016-4DFF-B43E-D3586B77DDF4}" srcOrd="4" destOrd="0" presId="urn:microsoft.com/office/officeart/2008/layout/LinedList"/>
    <dgm:cxn modelId="{08F8FA4F-FBFD-46B4-A918-17107B794B79}" type="presParOf" srcId="{219B39D8-1016-4DFF-B43E-D3586B77DDF4}" destId="{2B5D42A2-AF9B-408A-B3D2-B9657DFABD75}" srcOrd="0" destOrd="0" presId="urn:microsoft.com/office/officeart/2008/layout/LinedList"/>
    <dgm:cxn modelId="{E62ABA10-B741-400E-930B-A7465142DDEB}" type="presParOf" srcId="{219B39D8-1016-4DFF-B43E-D3586B77DDF4}" destId="{798E42D6-1C1C-4B59-B73E-9E1AED32FD05}" srcOrd="1" destOrd="0" presId="urn:microsoft.com/office/officeart/2008/layout/LinedList"/>
    <dgm:cxn modelId="{A45AB586-8B5F-40B8-8936-10C300761E3F}" type="presParOf" srcId="{219B39D8-1016-4DFF-B43E-D3586B77DDF4}" destId="{24B12806-6921-4D1A-9305-918333FC298D}" srcOrd="2" destOrd="0" presId="urn:microsoft.com/office/officeart/2008/layout/LinedList"/>
    <dgm:cxn modelId="{31789C63-F24E-411A-B2D4-EA72EF77C5E2}" type="presParOf" srcId="{6323A0E6-EC59-4CCE-BB90-60C5BA6640EA}" destId="{31B07AF6-E1DF-407D-95F7-F64EE8BFCF83}" srcOrd="5" destOrd="0" presId="urn:microsoft.com/office/officeart/2008/layout/LinedList"/>
    <dgm:cxn modelId="{921112F4-52CA-4B4D-895F-A365936E7D91}" type="presParOf" srcId="{6323A0E6-EC59-4CCE-BB90-60C5BA6640EA}" destId="{D4A47A76-1E6D-43C1-9666-FFCCFCB9AF0A}" srcOrd="6" destOrd="0" presId="urn:microsoft.com/office/officeart/2008/layout/LinedList"/>
    <dgm:cxn modelId="{139162C3-5A03-4210-95D6-CF69C8D0A478}" type="presParOf" srcId="{6323A0E6-EC59-4CCE-BB90-60C5BA6640EA}" destId="{C774CB27-63A3-40CA-B322-4A3A375C7D2B}" srcOrd="7" destOrd="0" presId="urn:microsoft.com/office/officeart/2008/layout/LinedList"/>
    <dgm:cxn modelId="{33F95DA7-1087-443C-8B5B-D07686F42554}" type="presParOf" srcId="{C774CB27-63A3-40CA-B322-4A3A375C7D2B}" destId="{87D94447-F36E-4B7B-9051-42AAB206A81F}" srcOrd="0" destOrd="0" presId="urn:microsoft.com/office/officeart/2008/layout/LinedList"/>
    <dgm:cxn modelId="{5643230A-C522-4931-AFE2-88A5E4F26666}" type="presParOf" srcId="{C774CB27-63A3-40CA-B322-4A3A375C7D2B}" destId="{80542656-BD53-4D9E-9EC8-BE769F1D5263}" srcOrd="1" destOrd="0" presId="urn:microsoft.com/office/officeart/2008/layout/LinedList"/>
    <dgm:cxn modelId="{23047FA3-09C4-46EE-86FD-ECB6368B14DE}" type="presParOf" srcId="{C774CB27-63A3-40CA-B322-4A3A375C7D2B}" destId="{8CD43803-404E-4FB2-8D3A-E911EA495157}" srcOrd="2" destOrd="0" presId="urn:microsoft.com/office/officeart/2008/layout/LinedList"/>
    <dgm:cxn modelId="{B19F30DF-CDB2-4A9E-9546-C4DC3486496F}" type="presParOf" srcId="{6323A0E6-EC59-4CCE-BB90-60C5BA6640EA}" destId="{FA9AE063-6A20-4B4F-A7C2-5605005202FA}" srcOrd="8" destOrd="0" presId="urn:microsoft.com/office/officeart/2008/layout/LinedList"/>
    <dgm:cxn modelId="{801FF88E-720C-4A92-936E-F2DA9E10A96D}" type="presParOf" srcId="{6323A0E6-EC59-4CCE-BB90-60C5BA6640EA}" destId="{FADE57A1-51F8-47A9-91C2-FD22D087750E}" srcOrd="9" destOrd="0" presId="urn:microsoft.com/office/officeart/2008/layout/LinedList"/>
    <dgm:cxn modelId="{764147ED-4AFD-469D-85C4-FE35B5797AB1}" type="presParOf" srcId="{6323A0E6-EC59-4CCE-BB90-60C5BA6640EA}" destId="{23B3BA05-EF03-41AB-BCCD-5ACEAD68AC7A}" srcOrd="10" destOrd="0" presId="urn:microsoft.com/office/officeart/2008/layout/LinedList"/>
    <dgm:cxn modelId="{1317EA9F-A43A-4658-9641-F43A07E5FE92}" type="presParOf" srcId="{23B3BA05-EF03-41AB-BCCD-5ACEAD68AC7A}" destId="{E97AF055-0930-48EE-82D3-EE4E0AB60051}" srcOrd="0" destOrd="0" presId="urn:microsoft.com/office/officeart/2008/layout/LinedList"/>
    <dgm:cxn modelId="{854F04D5-B5EF-4DB1-8D6C-44104F4B6BD9}" type="presParOf" srcId="{23B3BA05-EF03-41AB-BCCD-5ACEAD68AC7A}" destId="{A76E4E13-F8D7-4169-B3D0-A57BA569014A}" srcOrd="1" destOrd="0" presId="urn:microsoft.com/office/officeart/2008/layout/LinedList"/>
    <dgm:cxn modelId="{4A058105-6066-454D-BD9C-473A623B80C9}" type="presParOf" srcId="{23B3BA05-EF03-41AB-BCCD-5ACEAD68AC7A}" destId="{8E06DD83-960D-4B10-BB1F-00658A8C94EA}" srcOrd="2" destOrd="0" presId="urn:microsoft.com/office/officeart/2008/layout/LinedList"/>
    <dgm:cxn modelId="{3B04763F-9527-4309-A99A-463FCEC564A7}" type="presParOf" srcId="{6323A0E6-EC59-4CCE-BB90-60C5BA6640EA}" destId="{53A7A9AF-E87C-4915-97E9-E2935BB340F0}" srcOrd="11" destOrd="0" presId="urn:microsoft.com/office/officeart/2008/layout/LinedList"/>
    <dgm:cxn modelId="{1E464DF2-FE59-4800-9C34-3ADEA7395ECC}" type="presParOf" srcId="{6323A0E6-EC59-4CCE-BB90-60C5BA6640EA}" destId="{F1B0995A-0E9A-4B19-A2EE-B6BA0A520E08}" srcOrd="12" destOrd="0" presId="urn:microsoft.com/office/officeart/2008/layout/LinedList"/>
    <dgm:cxn modelId="{2CB9AAB1-F554-4782-82FA-8253900D8119}" type="presParOf" srcId="{6323A0E6-EC59-4CCE-BB90-60C5BA6640EA}" destId="{FC966ADA-581E-4AEC-A67A-D47F1C050C95}" srcOrd="13" destOrd="0" presId="urn:microsoft.com/office/officeart/2008/layout/LinedList"/>
    <dgm:cxn modelId="{71376CD8-FD0F-40C6-9CA2-3FC1637DF890}" type="presParOf" srcId="{FC966ADA-581E-4AEC-A67A-D47F1C050C95}" destId="{6F24E25A-288C-44A4-9892-022E115F1D4B}" srcOrd="0" destOrd="0" presId="urn:microsoft.com/office/officeart/2008/layout/LinedList"/>
    <dgm:cxn modelId="{787D15EB-64C1-4163-965E-5550FB2FE375}" type="presParOf" srcId="{FC966ADA-581E-4AEC-A67A-D47F1C050C95}" destId="{E4068C15-827A-4612-931B-D2D538E4F413}" srcOrd="1" destOrd="0" presId="urn:microsoft.com/office/officeart/2008/layout/LinedList"/>
    <dgm:cxn modelId="{8EA0461E-DC02-4109-A285-140986365732}" type="presParOf" srcId="{FC966ADA-581E-4AEC-A67A-D47F1C050C95}" destId="{FF59B327-C48E-4FA7-A248-F04B3C91BDC4}" srcOrd="2" destOrd="0" presId="urn:microsoft.com/office/officeart/2008/layout/LinedList"/>
    <dgm:cxn modelId="{764880C6-F741-43E6-8EB8-49B9AD83E8D0}" type="presParOf" srcId="{6323A0E6-EC59-4CCE-BB90-60C5BA6640EA}" destId="{5EBFF14B-A217-4FC1-BA53-5892EC5869EF}" srcOrd="14" destOrd="0" presId="urn:microsoft.com/office/officeart/2008/layout/LinedList"/>
    <dgm:cxn modelId="{12222F1C-92E6-4CA9-834E-92D935A5393E}" type="presParOf" srcId="{6323A0E6-EC59-4CCE-BB90-60C5BA6640EA}" destId="{61AF3300-F8C6-475A-BC91-BA72BAB7F7CB}" srcOrd="15" destOrd="0" presId="urn:microsoft.com/office/officeart/2008/layout/LinedList"/>
    <dgm:cxn modelId="{CDC93F86-4952-46A9-916B-1C42C22AE5F8}" type="presParOf" srcId="{6323A0E6-EC59-4CCE-BB90-60C5BA6640EA}" destId="{44694DAE-F471-472A-A74C-C97BE14FEAF1}" srcOrd="16" destOrd="0" presId="urn:microsoft.com/office/officeart/2008/layout/LinedList"/>
    <dgm:cxn modelId="{6F920B0D-8E35-482C-9D46-E4205EFE317D}" type="presParOf" srcId="{44694DAE-F471-472A-A74C-C97BE14FEAF1}" destId="{2BA73308-B77D-4AAE-A349-0CC0BB26DA67}" srcOrd="0" destOrd="0" presId="urn:microsoft.com/office/officeart/2008/layout/LinedList"/>
    <dgm:cxn modelId="{E61DBEDE-7915-46CA-BE85-BB5900DDEA36}" type="presParOf" srcId="{44694DAE-F471-472A-A74C-C97BE14FEAF1}" destId="{FC9CE83B-ACC9-4D02-BDFF-F8301BAF6693}" srcOrd="1" destOrd="0" presId="urn:microsoft.com/office/officeart/2008/layout/LinedList"/>
    <dgm:cxn modelId="{388B6376-7925-4B25-8AD4-E7243E22145F}" type="presParOf" srcId="{44694DAE-F471-472A-A74C-C97BE14FEAF1}" destId="{9B31CC1D-995A-400B-9464-0AD748B0023A}" srcOrd="2" destOrd="0" presId="urn:microsoft.com/office/officeart/2008/layout/LinedList"/>
    <dgm:cxn modelId="{72433A51-20E6-4382-9287-D64495954B9E}" type="presParOf" srcId="{6323A0E6-EC59-4CCE-BB90-60C5BA6640EA}" destId="{0FB2E444-B834-46EE-B667-2C897BF072E3}" srcOrd="17" destOrd="0" presId="urn:microsoft.com/office/officeart/2008/layout/LinedList"/>
    <dgm:cxn modelId="{6FDC6800-E4C8-4E79-AF48-CA7B533AC539}" type="presParOf" srcId="{6323A0E6-EC59-4CCE-BB90-60C5BA6640EA}" destId="{BE5F183B-8E18-4C54-8C50-8DECF9374D6C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D0598E-99F2-438E-88D3-45018B1CFED9}" type="doc">
      <dgm:prSet loTypeId="urn:microsoft.com/office/officeart/2005/8/layout/cycle8" loCatId="cycle" qsTypeId="urn:microsoft.com/office/officeart/2005/8/quickstyle/3d1" qsCatId="3D" csTypeId="urn:microsoft.com/office/officeart/2005/8/colors/colorful1" csCatId="colorful" phldr="1"/>
      <dgm:spPr/>
    </dgm:pt>
    <dgm:pt modelId="{21AD0854-F001-4E86-B84B-CD59FF9B24C9}">
      <dgm:prSet phldrT="[Texto]" custT="1"/>
      <dgm:spPr/>
      <dgm:t>
        <a:bodyPr/>
        <a:lstStyle/>
        <a:p>
          <a:r>
            <a:rPr lang="en-US" sz="1600" dirty="0" err="1" smtClean="0">
              <a:solidFill>
                <a:schemeClr val="tx2"/>
              </a:solidFill>
              <a:latin typeface="Trebuchet MS" panose="020B0603020202020204" pitchFamily="34" charset="0"/>
              <a:hlinkClick xmlns:r="http://schemas.openxmlformats.org/officeDocument/2006/relationships" r:id="rId1" action="ppaction://hlinkfile"/>
            </a:rPr>
            <a:t>Interacción</a:t>
          </a:r>
          <a:r>
            <a:rPr lang="en-US" sz="1600" dirty="0" smtClean="0">
              <a:solidFill>
                <a:schemeClr val="tx2"/>
              </a:solidFill>
              <a:latin typeface="Trebuchet MS" panose="020B0603020202020204" pitchFamily="34" charset="0"/>
              <a:hlinkClick xmlns:r="http://schemas.openxmlformats.org/officeDocument/2006/relationships" r:id="rId1" action="ppaction://hlinkfile"/>
            </a:rPr>
            <a:t> </a:t>
          </a:r>
          <a:r>
            <a:rPr lang="en-US" sz="1600" dirty="0" err="1" smtClean="0">
              <a:solidFill>
                <a:schemeClr val="tx2"/>
              </a:solidFill>
              <a:latin typeface="Trebuchet MS" panose="020B0603020202020204" pitchFamily="34" charset="0"/>
              <a:hlinkClick xmlns:r="http://schemas.openxmlformats.org/officeDocument/2006/relationships" r:id="rId1" action="ppaction://hlinkfile"/>
            </a:rPr>
            <a:t>Estimuladora</a:t>
          </a:r>
          <a:endParaRPr lang="es-CO" sz="1600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C2FE73C4-C370-48E7-B1CF-65FA0B5E1E24}" type="parTrans" cxnId="{1C4F89A8-3945-41D7-AFE1-DF0BE99F6E38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49EFBC81-33CE-4474-A9B0-CCDE3D3B7A85}" type="sibTrans" cxnId="{1C4F89A8-3945-41D7-AFE1-DF0BE99F6E38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9F0D0DF5-EE00-4462-8090-FD5F863C5B9E}">
      <dgm:prSet phldrT="[Texto]" custT="1"/>
      <dgm:spPr/>
      <dgm:t>
        <a:bodyPr/>
        <a:lstStyle/>
        <a:p>
          <a:r>
            <a:rPr lang="en-US" sz="1600" dirty="0" err="1" smtClean="0">
              <a:solidFill>
                <a:schemeClr val="tx2"/>
              </a:solidFill>
              <a:latin typeface="Trebuchet MS" panose="020B0603020202020204" pitchFamily="34" charset="0"/>
              <a:hlinkClick xmlns:r="http://schemas.openxmlformats.org/officeDocument/2006/relationships" r:id="rId2" action="ppaction://hlinkfile"/>
            </a:rPr>
            <a:t>Responsabilidad</a:t>
          </a:r>
          <a:r>
            <a:rPr lang="en-US" sz="1600" dirty="0" smtClean="0">
              <a:solidFill>
                <a:schemeClr val="tx2"/>
              </a:solidFill>
              <a:latin typeface="Trebuchet MS" panose="020B0603020202020204" pitchFamily="34" charset="0"/>
              <a:hlinkClick xmlns:r="http://schemas.openxmlformats.org/officeDocument/2006/relationships" r:id="rId2" action="ppaction://hlinkfile"/>
            </a:rPr>
            <a:t> Individual y </a:t>
          </a:r>
          <a:r>
            <a:rPr lang="en-US" sz="1600" dirty="0" err="1" smtClean="0">
              <a:solidFill>
                <a:schemeClr val="tx2"/>
              </a:solidFill>
              <a:latin typeface="Trebuchet MS" panose="020B0603020202020204" pitchFamily="34" charset="0"/>
              <a:hlinkClick xmlns:r="http://schemas.openxmlformats.org/officeDocument/2006/relationships" r:id="rId2" action="ppaction://hlinkfile"/>
            </a:rPr>
            <a:t>Grupal</a:t>
          </a:r>
          <a:endParaRPr lang="es-CO" sz="1600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7D89C19C-494D-4E10-899C-2013F81B4795}" type="parTrans" cxnId="{CA208B6D-D522-4A3A-8CEB-295A9551A209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4E683003-EF4A-4237-B964-C4F42C380A19}" type="sibTrans" cxnId="{CA208B6D-D522-4A3A-8CEB-295A9551A209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1FBC4499-2573-425E-BA76-81A4F865EE11}">
      <dgm:prSet phldrT="[Texto]" custT="1"/>
      <dgm:spPr/>
      <dgm:t>
        <a:bodyPr/>
        <a:lstStyle/>
        <a:p>
          <a:r>
            <a:rPr lang="en-US" sz="1600" dirty="0" err="1" smtClean="0">
              <a:solidFill>
                <a:schemeClr val="tx2"/>
              </a:solidFill>
              <a:latin typeface="Trebuchet MS" panose="020B0603020202020204" pitchFamily="34" charset="0"/>
              <a:hlinkClick xmlns:r="http://schemas.openxmlformats.org/officeDocument/2006/relationships" r:id="rId3" action="ppaction://hlinkfile"/>
            </a:rPr>
            <a:t>Interdependencia</a:t>
          </a:r>
          <a:r>
            <a:rPr lang="en-US" sz="1600" dirty="0" smtClean="0">
              <a:solidFill>
                <a:schemeClr val="tx2"/>
              </a:solidFill>
              <a:latin typeface="Trebuchet MS" panose="020B0603020202020204" pitchFamily="34" charset="0"/>
              <a:hlinkClick xmlns:r="http://schemas.openxmlformats.org/officeDocument/2006/relationships" r:id="rId3" action="ppaction://hlinkfile"/>
            </a:rPr>
            <a:t> </a:t>
          </a:r>
          <a:r>
            <a:rPr lang="en-US" sz="1600" dirty="0" err="1" smtClean="0">
              <a:solidFill>
                <a:schemeClr val="tx2"/>
              </a:solidFill>
              <a:latin typeface="Trebuchet MS" panose="020B0603020202020204" pitchFamily="34" charset="0"/>
              <a:hlinkClick xmlns:r="http://schemas.openxmlformats.org/officeDocument/2006/relationships" r:id="rId3" action="ppaction://hlinkfile"/>
            </a:rPr>
            <a:t>Positiva</a:t>
          </a:r>
          <a:endParaRPr lang="es-CO" sz="1600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10642277-9BD2-4B56-93CD-0A27072D3685}" type="parTrans" cxnId="{75EF5495-042F-4944-B362-72185C0FEB82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B5B2534C-E1B5-4C94-924C-39B1573C7BC5}" type="sibTrans" cxnId="{75EF5495-042F-4944-B362-72185C0FEB82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4DC8ADB4-DDCA-45A9-9EA2-A2A91D918AB1}">
      <dgm:prSet custT="1"/>
      <dgm:spPr/>
      <dgm:t>
        <a:bodyPr/>
        <a:lstStyle/>
        <a:p>
          <a:r>
            <a:rPr lang="en-US" sz="1600" dirty="0" err="1" smtClean="0">
              <a:solidFill>
                <a:schemeClr val="tx2"/>
              </a:solidFill>
              <a:latin typeface="Trebuchet MS" panose="020B0603020202020204" pitchFamily="34" charset="0"/>
              <a:hlinkClick xmlns:r="http://schemas.openxmlformats.org/officeDocument/2006/relationships" r:id="rId4" action="ppaction://hlinkfile"/>
            </a:rPr>
            <a:t>Procesamiento</a:t>
          </a:r>
          <a:r>
            <a:rPr lang="en-US" sz="1600" dirty="0" smtClean="0">
              <a:solidFill>
                <a:schemeClr val="tx2"/>
              </a:solidFill>
              <a:latin typeface="Trebuchet MS" panose="020B0603020202020204" pitchFamily="34" charset="0"/>
              <a:hlinkClick xmlns:r="http://schemas.openxmlformats.org/officeDocument/2006/relationships" r:id="rId4" action="ppaction://hlinkfile"/>
            </a:rPr>
            <a:t> </a:t>
          </a:r>
          <a:r>
            <a:rPr lang="en-US" sz="1600" dirty="0" err="1" smtClean="0">
              <a:solidFill>
                <a:schemeClr val="tx2"/>
              </a:solidFill>
              <a:latin typeface="Trebuchet MS" panose="020B0603020202020204" pitchFamily="34" charset="0"/>
              <a:hlinkClick xmlns:r="http://schemas.openxmlformats.org/officeDocument/2006/relationships" r:id="rId4" action="ppaction://hlinkfile"/>
            </a:rPr>
            <a:t>Grupal</a:t>
          </a:r>
          <a:endParaRPr lang="es-CO" sz="1600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5FE005C1-8881-404A-BBB9-3BD5AFF826B4}" type="parTrans" cxnId="{98D7A29D-8AD9-46FD-B14D-F8E0C83668CA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A5B5DD55-9083-4B1E-A510-A3F392C25861}" type="sibTrans" cxnId="{98D7A29D-8AD9-46FD-B14D-F8E0C83668CA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E31EBE55-AC03-4FB2-80BE-286879C0C232}" type="pres">
      <dgm:prSet presAssocID="{5ED0598E-99F2-438E-88D3-45018B1CFED9}" presName="compositeShape" presStyleCnt="0">
        <dgm:presLayoutVars>
          <dgm:chMax val="7"/>
          <dgm:dir/>
          <dgm:resizeHandles val="exact"/>
        </dgm:presLayoutVars>
      </dgm:prSet>
      <dgm:spPr/>
    </dgm:pt>
    <dgm:pt modelId="{DC02F4FF-B685-4142-9697-CBB4DCF22374}" type="pres">
      <dgm:prSet presAssocID="{5ED0598E-99F2-438E-88D3-45018B1CFED9}" presName="wedge1" presStyleLbl="node1" presStyleIdx="0" presStyleCnt="4"/>
      <dgm:spPr/>
      <dgm:t>
        <a:bodyPr/>
        <a:lstStyle/>
        <a:p>
          <a:endParaRPr lang="es-CO"/>
        </a:p>
      </dgm:t>
    </dgm:pt>
    <dgm:pt modelId="{D2A3B903-A163-49B7-85D6-EFFAABD61EA4}" type="pres">
      <dgm:prSet presAssocID="{5ED0598E-99F2-438E-88D3-45018B1CFED9}" presName="dummy1a" presStyleCnt="0"/>
      <dgm:spPr/>
    </dgm:pt>
    <dgm:pt modelId="{518E430A-A340-4339-89E9-3523334E38DA}" type="pres">
      <dgm:prSet presAssocID="{5ED0598E-99F2-438E-88D3-45018B1CFED9}" presName="dummy1b" presStyleCnt="0"/>
      <dgm:spPr/>
    </dgm:pt>
    <dgm:pt modelId="{4A348DC4-4727-472F-931D-8D960ECBB4C3}" type="pres">
      <dgm:prSet presAssocID="{5ED0598E-99F2-438E-88D3-45018B1CFED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129DB80-A6E5-4079-ADF7-55E1DFA96CBA}" type="pres">
      <dgm:prSet presAssocID="{5ED0598E-99F2-438E-88D3-45018B1CFED9}" presName="wedge2" presStyleLbl="node1" presStyleIdx="1" presStyleCnt="4"/>
      <dgm:spPr/>
      <dgm:t>
        <a:bodyPr/>
        <a:lstStyle/>
        <a:p>
          <a:endParaRPr lang="es-CO"/>
        </a:p>
      </dgm:t>
    </dgm:pt>
    <dgm:pt modelId="{7CC1E11E-450C-46FE-8696-A47CAB27565D}" type="pres">
      <dgm:prSet presAssocID="{5ED0598E-99F2-438E-88D3-45018B1CFED9}" presName="dummy2a" presStyleCnt="0"/>
      <dgm:spPr/>
    </dgm:pt>
    <dgm:pt modelId="{2E840373-F4AD-4213-AE64-D74AE5A081CC}" type="pres">
      <dgm:prSet presAssocID="{5ED0598E-99F2-438E-88D3-45018B1CFED9}" presName="dummy2b" presStyleCnt="0"/>
      <dgm:spPr/>
    </dgm:pt>
    <dgm:pt modelId="{3B13FA19-F5CF-431A-B9BF-050F66DA1392}" type="pres">
      <dgm:prSet presAssocID="{5ED0598E-99F2-438E-88D3-45018B1CFED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1E7490C-11E2-4DCF-98C9-7D42EBF1FA27}" type="pres">
      <dgm:prSet presAssocID="{5ED0598E-99F2-438E-88D3-45018B1CFED9}" presName="wedge3" presStyleLbl="node1" presStyleIdx="2" presStyleCnt="4"/>
      <dgm:spPr/>
      <dgm:t>
        <a:bodyPr/>
        <a:lstStyle/>
        <a:p>
          <a:endParaRPr lang="es-CO"/>
        </a:p>
      </dgm:t>
    </dgm:pt>
    <dgm:pt modelId="{80EAF6B4-D6F1-4CB3-8A33-781FDC18D2D3}" type="pres">
      <dgm:prSet presAssocID="{5ED0598E-99F2-438E-88D3-45018B1CFED9}" presName="dummy3a" presStyleCnt="0"/>
      <dgm:spPr/>
    </dgm:pt>
    <dgm:pt modelId="{A92DF07A-1454-476B-AC61-C4AE0706FF47}" type="pres">
      <dgm:prSet presAssocID="{5ED0598E-99F2-438E-88D3-45018B1CFED9}" presName="dummy3b" presStyleCnt="0"/>
      <dgm:spPr/>
    </dgm:pt>
    <dgm:pt modelId="{67F5500F-FAE0-4BBA-A171-277955C7D52C}" type="pres">
      <dgm:prSet presAssocID="{5ED0598E-99F2-438E-88D3-45018B1CFED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0A34D18-068C-4C19-89D4-8F36D75D5134}" type="pres">
      <dgm:prSet presAssocID="{5ED0598E-99F2-438E-88D3-45018B1CFED9}" presName="wedge4" presStyleLbl="node1" presStyleIdx="3" presStyleCnt="4"/>
      <dgm:spPr/>
      <dgm:t>
        <a:bodyPr/>
        <a:lstStyle/>
        <a:p>
          <a:endParaRPr lang="es-CO"/>
        </a:p>
      </dgm:t>
    </dgm:pt>
    <dgm:pt modelId="{91D5E5B5-ECE9-48BF-8435-DE7391B81C79}" type="pres">
      <dgm:prSet presAssocID="{5ED0598E-99F2-438E-88D3-45018B1CFED9}" presName="dummy4a" presStyleCnt="0"/>
      <dgm:spPr/>
    </dgm:pt>
    <dgm:pt modelId="{6983D5D9-0430-4382-98F9-AC4A4FBE4051}" type="pres">
      <dgm:prSet presAssocID="{5ED0598E-99F2-438E-88D3-45018B1CFED9}" presName="dummy4b" presStyleCnt="0"/>
      <dgm:spPr/>
    </dgm:pt>
    <dgm:pt modelId="{955AD040-8785-4D69-90DE-8EB5A54726A9}" type="pres">
      <dgm:prSet presAssocID="{5ED0598E-99F2-438E-88D3-45018B1CFED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24BA66E-4353-43C6-93FD-420B8D2B3717}" type="pres">
      <dgm:prSet presAssocID="{49EFBC81-33CE-4474-A9B0-CCDE3D3B7A85}" presName="arrowWedge1" presStyleLbl="fgSibTrans2D1" presStyleIdx="0" presStyleCnt="4"/>
      <dgm:spPr/>
    </dgm:pt>
    <dgm:pt modelId="{051E4DAC-9E50-47A3-9910-5AAA4AE89F4A}" type="pres">
      <dgm:prSet presAssocID="{A5B5DD55-9083-4B1E-A510-A3F392C25861}" presName="arrowWedge2" presStyleLbl="fgSibTrans2D1" presStyleIdx="1" presStyleCnt="4"/>
      <dgm:spPr/>
    </dgm:pt>
    <dgm:pt modelId="{97C8597F-7657-4F36-9368-3D89CDC81C18}" type="pres">
      <dgm:prSet presAssocID="{4E683003-EF4A-4237-B964-C4F42C380A19}" presName="arrowWedge3" presStyleLbl="fgSibTrans2D1" presStyleIdx="2" presStyleCnt="4"/>
      <dgm:spPr/>
    </dgm:pt>
    <dgm:pt modelId="{E3F58D0C-5196-41EB-96C3-2C5AE52071DA}" type="pres">
      <dgm:prSet presAssocID="{B5B2534C-E1B5-4C94-924C-39B1573C7BC5}" presName="arrowWedge4" presStyleLbl="fgSibTrans2D1" presStyleIdx="3" presStyleCnt="4"/>
      <dgm:spPr/>
    </dgm:pt>
  </dgm:ptLst>
  <dgm:cxnLst>
    <dgm:cxn modelId="{6D80E02C-C71F-46E3-8A00-254E65736EBB}" type="presOf" srcId="{21AD0854-F001-4E86-B84B-CD59FF9B24C9}" destId="{4A348DC4-4727-472F-931D-8D960ECBB4C3}" srcOrd="1" destOrd="0" presId="urn:microsoft.com/office/officeart/2005/8/layout/cycle8"/>
    <dgm:cxn modelId="{98D7A29D-8AD9-46FD-B14D-F8E0C83668CA}" srcId="{5ED0598E-99F2-438E-88D3-45018B1CFED9}" destId="{4DC8ADB4-DDCA-45A9-9EA2-A2A91D918AB1}" srcOrd="1" destOrd="0" parTransId="{5FE005C1-8881-404A-BBB9-3BD5AFF826B4}" sibTransId="{A5B5DD55-9083-4B1E-A510-A3F392C25861}"/>
    <dgm:cxn modelId="{AA206E17-2B9F-4E8D-BC14-63D08FF032AA}" type="presOf" srcId="{4DC8ADB4-DDCA-45A9-9EA2-A2A91D918AB1}" destId="{E129DB80-A6E5-4079-ADF7-55E1DFA96CBA}" srcOrd="0" destOrd="0" presId="urn:microsoft.com/office/officeart/2005/8/layout/cycle8"/>
    <dgm:cxn modelId="{0D93775D-9697-4704-8A99-69E70F19B0DA}" type="presOf" srcId="{4DC8ADB4-DDCA-45A9-9EA2-A2A91D918AB1}" destId="{3B13FA19-F5CF-431A-B9BF-050F66DA1392}" srcOrd="1" destOrd="0" presId="urn:microsoft.com/office/officeart/2005/8/layout/cycle8"/>
    <dgm:cxn modelId="{4D1E4F3A-138B-41D8-AFA1-1942E5218031}" type="presOf" srcId="{5ED0598E-99F2-438E-88D3-45018B1CFED9}" destId="{E31EBE55-AC03-4FB2-80BE-286879C0C232}" srcOrd="0" destOrd="0" presId="urn:microsoft.com/office/officeart/2005/8/layout/cycle8"/>
    <dgm:cxn modelId="{E0737BC1-56E0-4270-B201-6EC131A6F2AE}" type="presOf" srcId="{1FBC4499-2573-425E-BA76-81A4F865EE11}" destId="{955AD040-8785-4D69-90DE-8EB5A54726A9}" srcOrd="1" destOrd="0" presId="urn:microsoft.com/office/officeart/2005/8/layout/cycle8"/>
    <dgm:cxn modelId="{75EF5495-042F-4944-B362-72185C0FEB82}" srcId="{5ED0598E-99F2-438E-88D3-45018B1CFED9}" destId="{1FBC4499-2573-425E-BA76-81A4F865EE11}" srcOrd="3" destOrd="0" parTransId="{10642277-9BD2-4B56-93CD-0A27072D3685}" sibTransId="{B5B2534C-E1B5-4C94-924C-39B1573C7BC5}"/>
    <dgm:cxn modelId="{1C4F89A8-3945-41D7-AFE1-DF0BE99F6E38}" srcId="{5ED0598E-99F2-438E-88D3-45018B1CFED9}" destId="{21AD0854-F001-4E86-B84B-CD59FF9B24C9}" srcOrd="0" destOrd="0" parTransId="{C2FE73C4-C370-48E7-B1CF-65FA0B5E1E24}" sibTransId="{49EFBC81-33CE-4474-A9B0-CCDE3D3B7A85}"/>
    <dgm:cxn modelId="{1DEAA602-C078-4386-8F5A-BC878B926C02}" type="presOf" srcId="{9F0D0DF5-EE00-4462-8090-FD5F863C5B9E}" destId="{67F5500F-FAE0-4BBA-A171-277955C7D52C}" srcOrd="1" destOrd="0" presId="urn:microsoft.com/office/officeart/2005/8/layout/cycle8"/>
    <dgm:cxn modelId="{CE13E495-E0B4-4A84-B12A-85703EA37CAF}" type="presOf" srcId="{21AD0854-F001-4E86-B84B-CD59FF9B24C9}" destId="{DC02F4FF-B685-4142-9697-CBB4DCF22374}" srcOrd="0" destOrd="0" presId="urn:microsoft.com/office/officeart/2005/8/layout/cycle8"/>
    <dgm:cxn modelId="{B93F31B2-9FD0-4270-B5A2-E5B6D3E1E716}" type="presOf" srcId="{1FBC4499-2573-425E-BA76-81A4F865EE11}" destId="{70A34D18-068C-4C19-89D4-8F36D75D5134}" srcOrd="0" destOrd="0" presId="urn:microsoft.com/office/officeart/2005/8/layout/cycle8"/>
    <dgm:cxn modelId="{6F05638D-73D4-4FE7-84D8-6E1FD34D387E}" type="presOf" srcId="{9F0D0DF5-EE00-4462-8090-FD5F863C5B9E}" destId="{61E7490C-11E2-4DCF-98C9-7D42EBF1FA27}" srcOrd="0" destOrd="0" presId="urn:microsoft.com/office/officeart/2005/8/layout/cycle8"/>
    <dgm:cxn modelId="{CA208B6D-D522-4A3A-8CEB-295A9551A209}" srcId="{5ED0598E-99F2-438E-88D3-45018B1CFED9}" destId="{9F0D0DF5-EE00-4462-8090-FD5F863C5B9E}" srcOrd="2" destOrd="0" parTransId="{7D89C19C-494D-4E10-899C-2013F81B4795}" sibTransId="{4E683003-EF4A-4237-B964-C4F42C380A19}"/>
    <dgm:cxn modelId="{C574183E-85AF-4AE6-9E73-B98F553DA8F8}" type="presParOf" srcId="{E31EBE55-AC03-4FB2-80BE-286879C0C232}" destId="{DC02F4FF-B685-4142-9697-CBB4DCF22374}" srcOrd="0" destOrd="0" presId="urn:microsoft.com/office/officeart/2005/8/layout/cycle8"/>
    <dgm:cxn modelId="{92027A9B-B0F2-48B7-BCBD-3C2C18EAF9BC}" type="presParOf" srcId="{E31EBE55-AC03-4FB2-80BE-286879C0C232}" destId="{D2A3B903-A163-49B7-85D6-EFFAABD61EA4}" srcOrd="1" destOrd="0" presId="urn:microsoft.com/office/officeart/2005/8/layout/cycle8"/>
    <dgm:cxn modelId="{8BEB56C3-669C-4617-AE35-0AA76613C2A9}" type="presParOf" srcId="{E31EBE55-AC03-4FB2-80BE-286879C0C232}" destId="{518E430A-A340-4339-89E9-3523334E38DA}" srcOrd="2" destOrd="0" presId="urn:microsoft.com/office/officeart/2005/8/layout/cycle8"/>
    <dgm:cxn modelId="{EE514AD8-6986-4600-8CBC-8F9454694084}" type="presParOf" srcId="{E31EBE55-AC03-4FB2-80BE-286879C0C232}" destId="{4A348DC4-4727-472F-931D-8D960ECBB4C3}" srcOrd="3" destOrd="0" presId="urn:microsoft.com/office/officeart/2005/8/layout/cycle8"/>
    <dgm:cxn modelId="{0AFEEEA4-C75C-454E-AE98-75D2575C79B1}" type="presParOf" srcId="{E31EBE55-AC03-4FB2-80BE-286879C0C232}" destId="{E129DB80-A6E5-4079-ADF7-55E1DFA96CBA}" srcOrd="4" destOrd="0" presId="urn:microsoft.com/office/officeart/2005/8/layout/cycle8"/>
    <dgm:cxn modelId="{324B9450-4DE9-4C63-A38E-6418AD5D55E9}" type="presParOf" srcId="{E31EBE55-AC03-4FB2-80BE-286879C0C232}" destId="{7CC1E11E-450C-46FE-8696-A47CAB27565D}" srcOrd="5" destOrd="0" presId="urn:microsoft.com/office/officeart/2005/8/layout/cycle8"/>
    <dgm:cxn modelId="{D8B69F87-C464-4CCE-AA1D-6BB411A89532}" type="presParOf" srcId="{E31EBE55-AC03-4FB2-80BE-286879C0C232}" destId="{2E840373-F4AD-4213-AE64-D74AE5A081CC}" srcOrd="6" destOrd="0" presId="urn:microsoft.com/office/officeart/2005/8/layout/cycle8"/>
    <dgm:cxn modelId="{9581AEB3-B7E1-461F-A74A-1140FC2BCA20}" type="presParOf" srcId="{E31EBE55-AC03-4FB2-80BE-286879C0C232}" destId="{3B13FA19-F5CF-431A-B9BF-050F66DA1392}" srcOrd="7" destOrd="0" presId="urn:microsoft.com/office/officeart/2005/8/layout/cycle8"/>
    <dgm:cxn modelId="{5C28019A-5AFD-4F4E-8F40-21D50E11CFFD}" type="presParOf" srcId="{E31EBE55-AC03-4FB2-80BE-286879C0C232}" destId="{61E7490C-11E2-4DCF-98C9-7D42EBF1FA27}" srcOrd="8" destOrd="0" presId="urn:microsoft.com/office/officeart/2005/8/layout/cycle8"/>
    <dgm:cxn modelId="{E0B1CCB6-9CCB-452A-A127-384E58DEB05E}" type="presParOf" srcId="{E31EBE55-AC03-4FB2-80BE-286879C0C232}" destId="{80EAF6B4-D6F1-4CB3-8A33-781FDC18D2D3}" srcOrd="9" destOrd="0" presId="urn:microsoft.com/office/officeart/2005/8/layout/cycle8"/>
    <dgm:cxn modelId="{ACA72DB2-0850-45F0-9B68-5714985C7B25}" type="presParOf" srcId="{E31EBE55-AC03-4FB2-80BE-286879C0C232}" destId="{A92DF07A-1454-476B-AC61-C4AE0706FF47}" srcOrd="10" destOrd="0" presId="urn:microsoft.com/office/officeart/2005/8/layout/cycle8"/>
    <dgm:cxn modelId="{978B962E-372D-46A9-87B9-F225D61FF079}" type="presParOf" srcId="{E31EBE55-AC03-4FB2-80BE-286879C0C232}" destId="{67F5500F-FAE0-4BBA-A171-277955C7D52C}" srcOrd="11" destOrd="0" presId="urn:microsoft.com/office/officeart/2005/8/layout/cycle8"/>
    <dgm:cxn modelId="{BC581841-D639-461A-95D4-8139B1E38C8E}" type="presParOf" srcId="{E31EBE55-AC03-4FB2-80BE-286879C0C232}" destId="{70A34D18-068C-4C19-89D4-8F36D75D5134}" srcOrd="12" destOrd="0" presId="urn:microsoft.com/office/officeart/2005/8/layout/cycle8"/>
    <dgm:cxn modelId="{744AD0AF-3E5B-432A-94F2-EBE14FB196B7}" type="presParOf" srcId="{E31EBE55-AC03-4FB2-80BE-286879C0C232}" destId="{91D5E5B5-ECE9-48BF-8435-DE7391B81C79}" srcOrd="13" destOrd="0" presId="urn:microsoft.com/office/officeart/2005/8/layout/cycle8"/>
    <dgm:cxn modelId="{5D5F1948-10FC-4533-A426-1EC1D35E578C}" type="presParOf" srcId="{E31EBE55-AC03-4FB2-80BE-286879C0C232}" destId="{6983D5D9-0430-4382-98F9-AC4A4FBE4051}" srcOrd="14" destOrd="0" presId="urn:microsoft.com/office/officeart/2005/8/layout/cycle8"/>
    <dgm:cxn modelId="{71EEC3A6-5111-4F88-8820-A2EC9252EBB6}" type="presParOf" srcId="{E31EBE55-AC03-4FB2-80BE-286879C0C232}" destId="{955AD040-8785-4D69-90DE-8EB5A54726A9}" srcOrd="15" destOrd="0" presId="urn:microsoft.com/office/officeart/2005/8/layout/cycle8"/>
    <dgm:cxn modelId="{1C85FD97-5BE9-486F-9FD0-6AA6F68B2C18}" type="presParOf" srcId="{E31EBE55-AC03-4FB2-80BE-286879C0C232}" destId="{924BA66E-4353-43C6-93FD-420B8D2B3717}" srcOrd="16" destOrd="0" presId="urn:microsoft.com/office/officeart/2005/8/layout/cycle8"/>
    <dgm:cxn modelId="{059DF57E-4840-4109-B47A-F8C14C69CD56}" type="presParOf" srcId="{E31EBE55-AC03-4FB2-80BE-286879C0C232}" destId="{051E4DAC-9E50-47A3-9910-5AAA4AE89F4A}" srcOrd="17" destOrd="0" presId="urn:microsoft.com/office/officeart/2005/8/layout/cycle8"/>
    <dgm:cxn modelId="{465B3CE5-3468-4E84-9E6E-FC2831720C87}" type="presParOf" srcId="{E31EBE55-AC03-4FB2-80BE-286879C0C232}" destId="{97C8597F-7657-4F36-9368-3D89CDC81C18}" srcOrd="18" destOrd="0" presId="urn:microsoft.com/office/officeart/2005/8/layout/cycle8"/>
    <dgm:cxn modelId="{005775B4-C33E-4B4F-90C5-2024691FB18C}" type="presParOf" srcId="{E31EBE55-AC03-4FB2-80BE-286879C0C232}" destId="{E3F58D0C-5196-41EB-96C3-2C5AE52071DA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58388-D4C5-4D29-9FC7-DCC86AA86664}">
      <dsp:nvSpPr>
        <dsp:cNvPr id="0" name=""/>
        <dsp:cNvSpPr/>
      </dsp:nvSpPr>
      <dsp:spPr>
        <a:xfrm>
          <a:off x="2706787" y="1161265"/>
          <a:ext cx="91440" cy="5318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1843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C208E-D3FC-4167-9A0D-2F1C605BA7A6}">
      <dsp:nvSpPr>
        <dsp:cNvPr id="0" name=""/>
        <dsp:cNvSpPr/>
      </dsp:nvSpPr>
      <dsp:spPr>
        <a:xfrm>
          <a:off x="1838164" y="49"/>
          <a:ext cx="1828687" cy="11612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721287-B810-4823-BCAA-D936A4C36610}">
      <dsp:nvSpPr>
        <dsp:cNvPr id="0" name=""/>
        <dsp:cNvSpPr/>
      </dsp:nvSpPr>
      <dsp:spPr>
        <a:xfrm>
          <a:off x="2041351" y="193077"/>
          <a:ext cx="1828687" cy="1161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chemeClr val="tx2"/>
              </a:solidFill>
              <a:latin typeface="Trebuchet MS" panose="020B0603020202020204" pitchFamily="34" charset="0"/>
            </a:rPr>
            <a:t>Equidad</a:t>
          </a:r>
          <a:endParaRPr lang="es-CO" sz="2800" b="1" kern="1200" dirty="0">
            <a:solidFill>
              <a:schemeClr val="tx2"/>
            </a:solidFill>
            <a:latin typeface="Trebuchet MS" panose="020B0603020202020204" pitchFamily="34" charset="0"/>
          </a:endParaRPr>
        </a:p>
      </dsp:txBody>
      <dsp:txXfrm>
        <a:off x="2075362" y="227088"/>
        <a:ext cx="1760665" cy="1093194"/>
      </dsp:txXfrm>
    </dsp:sp>
    <dsp:sp modelId="{D88D24E0-0D8B-4B16-96F8-80145F0B1BAA}">
      <dsp:nvSpPr>
        <dsp:cNvPr id="0" name=""/>
        <dsp:cNvSpPr/>
      </dsp:nvSpPr>
      <dsp:spPr>
        <a:xfrm>
          <a:off x="1461052" y="1693109"/>
          <a:ext cx="2582911" cy="11612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FCED1F-9A9A-433A-AB05-B1F36B5497DC}">
      <dsp:nvSpPr>
        <dsp:cNvPr id="0" name=""/>
        <dsp:cNvSpPr/>
      </dsp:nvSpPr>
      <dsp:spPr>
        <a:xfrm>
          <a:off x="1664239" y="1886137"/>
          <a:ext cx="2582911" cy="1161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2"/>
              </a:solidFill>
              <a:latin typeface="Trebuchet MS" panose="020B0603020202020204" pitchFamily="34" charset="0"/>
            </a:rPr>
            <a:t>“Dar a cada uno, lo que cada uno necesita” y no como erroneamente se plantea “Dar a todos por igual”</a:t>
          </a:r>
          <a:endParaRPr lang="es-CO" sz="1400" kern="1200" dirty="0">
            <a:solidFill>
              <a:schemeClr val="tx2"/>
            </a:solidFill>
            <a:latin typeface="Trebuchet MS" panose="020B0603020202020204" pitchFamily="34" charset="0"/>
          </a:endParaRPr>
        </a:p>
      </dsp:txBody>
      <dsp:txXfrm>
        <a:off x="1698250" y="1920148"/>
        <a:ext cx="2514889" cy="1093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719AB-3178-4B49-9CF2-204547C82B82}">
      <dsp:nvSpPr>
        <dsp:cNvPr id="0" name=""/>
        <dsp:cNvSpPr/>
      </dsp:nvSpPr>
      <dsp:spPr>
        <a:xfrm>
          <a:off x="3915493" y="1029480"/>
          <a:ext cx="351616" cy="643021"/>
        </a:xfrm>
        <a:custGeom>
          <a:avLst/>
          <a:gdLst/>
          <a:ahLst/>
          <a:cxnLst/>
          <a:rect l="0" t="0" r="0" b="0"/>
          <a:pathLst>
            <a:path>
              <a:moveTo>
                <a:pt x="351616" y="0"/>
              </a:moveTo>
              <a:lnTo>
                <a:pt x="351616" y="643021"/>
              </a:lnTo>
              <a:lnTo>
                <a:pt x="0" y="643021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B9F82A-0D48-40CA-AD3B-44B057A4834E}">
      <dsp:nvSpPr>
        <dsp:cNvPr id="0" name=""/>
        <dsp:cNvSpPr/>
      </dsp:nvSpPr>
      <dsp:spPr>
        <a:xfrm>
          <a:off x="4279980" y="2936409"/>
          <a:ext cx="210057" cy="1110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0005"/>
              </a:lnTo>
              <a:lnTo>
                <a:pt x="210057" y="1110005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F00365-035E-4C9E-9F6F-2D5EBD0D0B43}">
      <dsp:nvSpPr>
        <dsp:cNvPr id="0" name=""/>
        <dsp:cNvSpPr/>
      </dsp:nvSpPr>
      <dsp:spPr>
        <a:xfrm>
          <a:off x="4081633" y="2936409"/>
          <a:ext cx="198346" cy="1110005"/>
        </a:xfrm>
        <a:custGeom>
          <a:avLst/>
          <a:gdLst/>
          <a:ahLst/>
          <a:cxnLst/>
          <a:rect l="0" t="0" r="0" b="0"/>
          <a:pathLst>
            <a:path>
              <a:moveTo>
                <a:pt x="198346" y="0"/>
              </a:moveTo>
              <a:lnTo>
                <a:pt x="198346" y="1110005"/>
              </a:lnTo>
              <a:lnTo>
                <a:pt x="0" y="1110005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B87904-DE54-4935-A209-E0B9BE9ABCEC}">
      <dsp:nvSpPr>
        <dsp:cNvPr id="0" name=""/>
        <dsp:cNvSpPr/>
      </dsp:nvSpPr>
      <dsp:spPr>
        <a:xfrm>
          <a:off x="4221389" y="1029480"/>
          <a:ext cx="91440" cy="14277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8123"/>
              </a:lnTo>
              <a:lnTo>
                <a:pt x="58590" y="1188123"/>
              </a:lnTo>
              <a:lnTo>
                <a:pt x="58590" y="142771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C8D6F3-3E2F-4A40-9F2C-E6711D9C1E9F}">
      <dsp:nvSpPr>
        <dsp:cNvPr id="0" name=""/>
        <dsp:cNvSpPr/>
      </dsp:nvSpPr>
      <dsp:spPr>
        <a:xfrm>
          <a:off x="3275521" y="2679"/>
          <a:ext cx="1983176" cy="1026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44893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solidFill>
                <a:schemeClr val="tx2"/>
              </a:solidFill>
              <a:latin typeface="Trebuchet MS" panose="020B0603020202020204" pitchFamily="34" charset="0"/>
            </a:rPr>
            <a:t>Desarrollo de la Inclusión</a:t>
          </a:r>
          <a:endParaRPr lang="es-CO" sz="1600" b="1" kern="1200" dirty="0">
            <a:solidFill>
              <a:schemeClr val="tx2"/>
            </a:solidFill>
            <a:latin typeface="Trebuchet MS" panose="020B0603020202020204" pitchFamily="34" charset="0"/>
          </a:endParaRPr>
        </a:p>
      </dsp:txBody>
      <dsp:txXfrm>
        <a:off x="3275521" y="2679"/>
        <a:ext cx="1983176" cy="1026800"/>
      </dsp:txXfrm>
    </dsp:sp>
    <dsp:sp modelId="{A6C5661D-0D7D-4FA3-BC03-1BAC6EF23596}">
      <dsp:nvSpPr>
        <dsp:cNvPr id="0" name=""/>
        <dsp:cNvSpPr/>
      </dsp:nvSpPr>
      <dsp:spPr>
        <a:xfrm>
          <a:off x="3672156" y="801302"/>
          <a:ext cx="1784858" cy="342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>
            <a:solidFill>
              <a:schemeClr val="tx2"/>
            </a:solidFill>
            <a:latin typeface="Trebuchet MS" panose="020B0603020202020204" pitchFamily="34" charset="0"/>
          </a:endParaRPr>
        </a:p>
      </dsp:txBody>
      <dsp:txXfrm>
        <a:off x="3672156" y="801302"/>
        <a:ext cx="1784858" cy="342266"/>
      </dsp:txXfrm>
    </dsp:sp>
    <dsp:sp modelId="{1535D850-47BF-40A9-8870-5A093EBDB45C}">
      <dsp:nvSpPr>
        <dsp:cNvPr id="0" name=""/>
        <dsp:cNvSpPr/>
      </dsp:nvSpPr>
      <dsp:spPr>
        <a:xfrm>
          <a:off x="3288392" y="2457191"/>
          <a:ext cx="1983176" cy="4792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44893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2"/>
              </a:solidFill>
              <a:latin typeface="Trebuchet MS" panose="020B0603020202020204" pitchFamily="34" charset="0"/>
            </a:rPr>
            <a:t>Institución</a:t>
          </a:r>
          <a:endParaRPr lang="es-CO" sz="1400" kern="1200" dirty="0">
            <a:solidFill>
              <a:schemeClr val="tx2"/>
            </a:solidFill>
            <a:latin typeface="Trebuchet MS" panose="020B0603020202020204" pitchFamily="34" charset="0"/>
          </a:endParaRPr>
        </a:p>
      </dsp:txBody>
      <dsp:txXfrm>
        <a:off x="3288392" y="2457191"/>
        <a:ext cx="1983176" cy="479218"/>
      </dsp:txXfrm>
    </dsp:sp>
    <dsp:sp modelId="{339611B1-9D7B-4F7B-9280-8EE50F82A56B}">
      <dsp:nvSpPr>
        <dsp:cNvPr id="0" name=""/>
        <dsp:cNvSpPr/>
      </dsp:nvSpPr>
      <dsp:spPr>
        <a:xfrm>
          <a:off x="3697912" y="2814592"/>
          <a:ext cx="1784858" cy="342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>
            <a:solidFill>
              <a:schemeClr val="tx2"/>
            </a:solidFill>
            <a:latin typeface="Trebuchet MS" panose="020B0603020202020204" pitchFamily="34" charset="0"/>
          </a:endParaRPr>
        </a:p>
      </dsp:txBody>
      <dsp:txXfrm>
        <a:off x="3697912" y="2814592"/>
        <a:ext cx="1784858" cy="342266"/>
      </dsp:txXfrm>
    </dsp:sp>
    <dsp:sp modelId="{F72D0DDD-4959-4D4E-A3F3-8BEEF0AE02BC}">
      <dsp:nvSpPr>
        <dsp:cNvPr id="0" name=""/>
        <dsp:cNvSpPr/>
      </dsp:nvSpPr>
      <dsp:spPr>
        <a:xfrm>
          <a:off x="1766175" y="3533014"/>
          <a:ext cx="2315457" cy="10268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44893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2"/>
              </a:solidFill>
              <a:latin typeface="Trebuchet MS" panose="020B0603020202020204" pitchFamily="34" charset="0"/>
            </a:rPr>
            <a:t>Centrada en instrucción, información y técnificación</a:t>
          </a:r>
          <a:endParaRPr lang="es-CO" sz="1400" kern="1200" dirty="0">
            <a:solidFill>
              <a:schemeClr val="tx2"/>
            </a:solidFill>
            <a:latin typeface="Trebuchet MS" panose="020B0603020202020204" pitchFamily="34" charset="0"/>
          </a:endParaRPr>
        </a:p>
      </dsp:txBody>
      <dsp:txXfrm>
        <a:off x="1766175" y="3533014"/>
        <a:ext cx="2315457" cy="1026800"/>
      </dsp:txXfrm>
    </dsp:sp>
    <dsp:sp modelId="{3D69517C-7E93-4E30-9A53-9E7A3B514006}">
      <dsp:nvSpPr>
        <dsp:cNvPr id="0" name=""/>
        <dsp:cNvSpPr/>
      </dsp:nvSpPr>
      <dsp:spPr>
        <a:xfrm>
          <a:off x="2393405" y="4344513"/>
          <a:ext cx="1784858" cy="342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>
            <a:solidFill>
              <a:schemeClr val="tx2"/>
            </a:solidFill>
            <a:latin typeface="Trebuchet MS" panose="020B0603020202020204" pitchFamily="34" charset="0"/>
          </a:endParaRPr>
        </a:p>
      </dsp:txBody>
      <dsp:txXfrm>
        <a:off x="2393405" y="4344513"/>
        <a:ext cx="1784858" cy="342266"/>
      </dsp:txXfrm>
    </dsp:sp>
    <dsp:sp modelId="{0FE6F0C6-BB18-4F40-8D12-D47931FB8068}">
      <dsp:nvSpPr>
        <dsp:cNvPr id="0" name=""/>
        <dsp:cNvSpPr/>
      </dsp:nvSpPr>
      <dsp:spPr>
        <a:xfrm>
          <a:off x="4490037" y="3533014"/>
          <a:ext cx="2319860" cy="10268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44893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2"/>
              </a:solidFill>
              <a:latin typeface="Trebuchet MS" panose="020B0603020202020204" pitchFamily="34" charset="0"/>
            </a:rPr>
            <a:t>Centrada en el desarrollo de autonomía solidaria</a:t>
          </a:r>
          <a:endParaRPr lang="es-CO" sz="1400" kern="1200" dirty="0">
            <a:solidFill>
              <a:schemeClr val="tx2"/>
            </a:solidFill>
            <a:latin typeface="Trebuchet MS" panose="020B0603020202020204" pitchFamily="34" charset="0"/>
          </a:endParaRPr>
        </a:p>
      </dsp:txBody>
      <dsp:txXfrm>
        <a:off x="4490037" y="3533014"/>
        <a:ext cx="2319860" cy="1026800"/>
      </dsp:txXfrm>
    </dsp:sp>
    <dsp:sp modelId="{118139A8-48EA-4862-8CCE-555EDD0E5718}">
      <dsp:nvSpPr>
        <dsp:cNvPr id="0" name=""/>
        <dsp:cNvSpPr/>
      </dsp:nvSpPr>
      <dsp:spPr>
        <a:xfrm>
          <a:off x="5145076" y="4331630"/>
          <a:ext cx="1784858" cy="342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>
            <a:solidFill>
              <a:schemeClr val="tx2"/>
            </a:solidFill>
            <a:latin typeface="Trebuchet MS" panose="020B0603020202020204" pitchFamily="34" charset="0"/>
          </a:endParaRPr>
        </a:p>
      </dsp:txBody>
      <dsp:txXfrm>
        <a:off x="5145076" y="4331630"/>
        <a:ext cx="1784858" cy="342266"/>
      </dsp:txXfrm>
    </dsp:sp>
    <dsp:sp modelId="{206A3899-2E98-49D8-B584-9928D40B6D39}">
      <dsp:nvSpPr>
        <dsp:cNvPr id="0" name=""/>
        <dsp:cNvSpPr/>
      </dsp:nvSpPr>
      <dsp:spPr>
        <a:xfrm>
          <a:off x="1932316" y="1405082"/>
          <a:ext cx="1983176" cy="5348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44893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2"/>
              </a:solidFill>
              <a:latin typeface="Trebuchet MS" panose="020B0603020202020204" pitchFamily="34" charset="0"/>
            </a:rPr>
            <a:t>Permite pasar de</a:t>
          </a:r>
          <a:endParaRPr lang="es-CO" sz="1400" kern="1200" dirty="0">
            <a:solidFill>
              <a:schemeClr val="tx2"/>
            </a:solidFill>
            <a:latin typeface="Trebuchet MS" panose="020B0603020202020204" pitchFamily="34" charset="0"/>
          </a:endParaRPr>
        </a:p>
      </dsp:txBody>
      <dsp:txXfrm>
        <a:off x="1932316" y="1405082"/>
        <a:ext cx="1983176" cy="534840"/>
      </dsp:txXfrm>
    </dsp:sp>
    <dsp:sp modelId="{ABE9C3B0-B851-45B0-BE42-7FC2FE54D74A}">
      <dsp:nvSpPr>
        <dsp:cNvPr id="0" name=""/>
        <dsp:cNvSpPr/>
      </dsp:nvSpPr>
      <dsp:spPr>
        <a:xfrm>
          <a:off x="2328935" y="1784167"/>
          <a:ext cx="1784858" cy="342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>
            <a:solidFill>
              <a:schemeClr val="tx2"/>
            </a:solidFill>
            <a:latin typeface="Trebuchet MS" panose="020B0603020202020204" pitchFamily="34" charset="0"/>
          </a:endParaRPr>
        </a:p>
      </dsp:txBody>
      <dsp:txXfrm>
        <a:off x="2328935" y="1784167"/>
        <a:ext cx="1784858" cy="3422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36002-3EC6-4CCF-9FE2-660D1719508A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9837AD-5618-45B5-ADAF-16E63012748B}">
      <dsp:nvSpPr>
        <dsp:cNvPr id="0" name=""/>
        <dsp:cNvSpPr/>
      </dsp:nvSpPr>
      <dsp:spPr>
        <a:xfrm>
          <a:off x="0" y="0"/>
          <a:ext cx="1625600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tx2"/>
              </a:solidFill>
              <a:latin typeface="Trebuchet MS" panose="020B0603020202020204" pitchFamily="34" charset="0"/>
            </a:rPr>
            <a:t>Modelo de Formación en Cascada</a:t>
          </a:r>
          <a:endParaRPr lang="es-CO" sz="2000" b="1" kern="1200" dirty="0">
            <a:solidFill>
              <a:schemeClr val="tx2"/>
            </a:solidFill>
            <a:latin typeface="Trebuchet MS" panose="020B0603020202020204" pitchFamily="34" charset="0"/>
          </a:endParaRPr>
        </a:p>
      </dsp:txBody>
      <dsp:txXfrm>
        <a:off x="0" y="0"/>
        <a:ext cx="1625600" cy="5418667"/>
      </dsp:txXfrm>
    </dsp:sp>
    <dsp:sp modelId="{9E3F0E66-245C-4C61-B970-722469C4CD53}">
      <dsp:nvSpPr>
        <dsp:cNvPr id="0" name=""/>
        <dsp:cNvSpPr/>
      </dsp:nvSpPr>
      <dsp:spPr>
        <a:xfrm>
          <a:off x="1747520" y="42664"/>
          <a:ext cx="6380480" cy="85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2"/>
              </a:solidFill>
              <a:latin typeface="Trebuchet MS" panose="020B0603020202020204" pitchFamily="34" charset="0"/>
            </a:rPr>
            <a:t>Planeación</a:t>
          </a:r>
          <a:endParaRPr lang="es-CO" sz="1600" kern="1200" dirty="0">
            <a:solidFill>
              <a:schemeClr val="tx2"/>
            </a:solidFill>
            <a:latin typeface="Trebuchet MS" panose="020B0603020202020204" pitchFamily="34" charset="0"/>
          </a:endParaRPr>
        </a:p>
      </dsp:txBody>
      <dsp:txXfrm>
        <a:off x="1747520" y="42664"/>
        <a:ext cx="6380480" cy="853281"/>
      </dsp:txXfrm>
    </dsp:sp>
    <dsp:sp modelId="{DFA9D67D-7D8F-4A00-9E09-389C8AEA1044}">
      <dsp:nvSpPr>
        <dsp:cNvPr id="0" name=""/>
        <dsp:cNvSpPr/>
      </dsp:nvSpPr>
      <dsp:spPr>
        <a:xfrm>
          <a:off x="1625599" y="895945"/>
          <a:ext cx="65024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E42D6-1C1C-4B59-B73E-9E1AED32FD05}">
      <dsp:nvSpPr>
        <dsp:cNvPr id="0" name=""/>
        <dsp:cNvSpPr/>
      </dsp:nvSpPr>
      <dsp:spPr>
        <a:xfrm>
          <a:off x="1747520" y="938609"/>
          <a:ext cx="6380480" cy="85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2"/>
              </a:solidFill>
              <a:latin typeface="Trebuchet MS" panose="020B0603020202020204" pitchFamily="34" charset="0"/>
            </a:rPr>
            <a:t>Sensibilización y Capacitación</a:t>
          </a:r>
          <a:endParaRPr lang="es-CO" sz="1600" kern="1200" dirty="0">
            <a:solidFill>
              <a:schemeClr val="tx2"/>
            </a:solidFill>
            <a:latin typeface="Trebuchet MS" panose="020B0603020202020204" pitchFamily="34" charset="0"/>
          </a:endParaRPr>
        </a:p>
      </dsp:txBody>
      <dsp:txXfrm>
        <a:off x="1747520" y="938609"/>
        <a:ext cx="6380480" cy="853281"/>
      </dsp:txXfrm>
    </dsp:sp>
    <dsp:sp modelId="{31B07AF6-E1DF-407D-95F7-F64EE8BFCF83}">
      <dsp:nvSpPr>
        <dsp:cNvPr id="0" name=""/>
        <dsp:cNvSpPr/>
      </dsp:nvSpPr>
      <dsp:spPr>
        <a:xfrm>
          <a:off x="1625599" y="1791890"/>
          <a:ext cx="65024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42656-BD53-4D9E-9EC8-BE769F1D5263}">
      <dsp:nvSpPr>
        <dsp:cNvPr id="0" name=""/>
        <dsp:cNvSpPr/>
      </dsp:nvSpPr>
      <dsp:spPr>
        <a:xfrm>
          <a:off x="1747520" y="1834554"/>
          <a:ext cx="6380480" cy="85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2"/>
              </a:solidFill>
              <a:latin typeface="Trebuchet MS" panose="020B0603020202020204" pitchFamily="34" charset="0"/>
            </a:rPr>
            <a:t>Exploración</a:t>
          </a:r>
          <a:endParaRPr lang="es-CO" sz="1600" kern="1200" dirty="0">
            <a:solidFill>
              <a:schemeClr val="tx2"/>
            </a:solidFill>
            <a:latin typeface="Trebuchet MS" panose="020B0603020202020204" pitchFamily="34" charset="0"/>
          </a:endParaRPr>
        </a:p>
      </dsp:txBody>
      <dsp:txXfrm>
        <a:off x="1747520" y="1834554"/>
        <a:ext cx="6380480" cy="853281"/>
      </dsp:txXfrm>
    </dsp:sp>
    <dsp:sp modelId="{FA9AE063-6A20-4B4F-A7C2-5605005202FA}">
      <dsp:nvSpPr>
        <dsp:cNvPr id="0" name=""/>
        <dsp:cNvSpPr/>
      </dsp:nvSpPr>
      <dsp:spPr>
        <a:xfrm>
          <a:off x="1625599" y="2687836"/>
          <a:ext cx="65024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E4E13-F8D7-4169-B3D0-A57BA569014A}">
      <dsp:nvSpPr>
        <dsp:cNvPr id="0" name=""/>
        <dsp:cNvSpPr/>
      </dsp:nvSpPr>
      <dsp:spPr>
        <a:xfrm>
          <a:off x="1747520" y="2730500"/>
          <a:ext cx="6380480" cy="85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2"/>
              </a:solidFill>
              <a:latin typeface="Trebuchet MS" panose="020B0603020202020204" pitchFamily="34" charset="0"/>
            </a:rPr>
            <a:t>Análisis de las condiciones de calidad e inclusión</a:t>
          </a:r>
          <a:endParaRPr lang="es-CO" sz="1600" kern="1200" dirty="0">
            <a:solidFill>
              <a:schemeClr val="tx2"/>
            </a:solidFill>
            <a:latin typeface="Trebuchet MS" panose="020B0603020202020204" pitchFamily="34" charset="0"/>
          </a:endParaRPr>
        </a:p>
      </dsp:txBody>
      <dsp:txXfrm>
        <a:off x="1747520" y="2730500"/>
        <a:ext cx="6380480" cy="853281"/>
      </dsp:txXfrm>
    </dsp:sp>
    <dsp:sp modelId="{53A7A9AF-E87C-4915-97E9-E2935BB340F0}">
      <dsp:nvSpPr>
        <dsp:cNvPr id="0" name=""/>
        <dsp:cNvSpPr/>
      </dsp:nvSpPr>
      <dsp:spPr>
        <a:xfrm>
          <a:off x="1625599" y="3583781"/>
          <a:ext cx="65024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68C15-827A-4612-931B-D2D538E4F413}">
      <dsp:nvSpPr>
        <dsp:cNvPr id="0" name=""/>
        <dsp:cNvSpPr/>
      </dsp:nvSpPr>
      <dsp:spPr>
        <a:xfrm>
          <a:off x="1747520" y="3626445"/>
          <a:ext cx="6380480" cy="85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2"/>
              </a:solidFill>
              <a:latin typeface="Trebuchet MS" panose="020B0603020202020204" pitchFamily="34" charset="0"/>
            </a:rPr>
            <a:t>Inplementación</a:t>
          </a:r>
          <a:endParaRPr lang="es-CO" sz="1600" kern="1200" dirty="0">
            <a:solidFill>
              <a:schemeClr val="tx2"/>
            </a:solidFill>
            <a:latin typeface="Trebuchet MS" panose="020B0603020202020204" pitchFamily="34" charset="0"/>
          </a:endParaRPr>
        </a:p>
      </dsp:txBody>
      <dsp:txXfrm>
        <a:off x="1747520" y="3626445"/>
        <a:ext cx="6380480" cy="853281"/>
      </dsp:txXfrm>
    </dsp:sp>
    <dsp:sp modelId="{5EBFF14B-A217-4FC1-BA53-5892EC5869EF}">
      <dsp:nvSpPr>
        <dsp:cNvPr id="0" name=""/>
        <dsp:cNvSpPr/>
      </dsp:nvSpPr>
      <dsp:spPr>
        <a:xfrm>
          <a:off x="1625599" y="4479726"/>
          <a:ext cx="65024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CE83B-ACC9-4D02-BDFF-F8301BAF6693}">
      <dsp:nvSpPr>
        <dsp:cNvPr id="0" name=""/>
        <dsp:cNvSpPr/>
      </dsp:nvSpPr>
      <dsp:spPr>
        <a:xfrm>
          <a:off x="1747520" y="4522390"/>
          <a:ext cx="6380480" cy="85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2"/>
              </a:solidFill>
              <a:latin typeface="Trebuchet MS" panose="020B0603020202020204" pitchFamily="34" charset="0"/>
            </a:rPr>
            <a:t>Seguimiento y Evaluación</a:t>
          </a:r>
          <a:endParaRPr lang="es-CO" sz="1600" kern="1200" dirty="0">
            <a:solidFill>
              <a:schemeClr val="tx2"/>
            </a:solidFill>
            <a:latin typeface="Trebuchet MS" panose="020B0603020202020204" pitchFamily="34" charset="0"/>
          </a:endParaRPr>
        </a:p>
      </dsp:txBody>
      <dsp:txXfrm>
        <a:off x="1747520" y="4522390"/>
        <a:ext cx="6380480" cy="853281"/>
      </dsp:txXfrm>
    </dsp:sp>
    <dsp:sp modelId="{0FB2E444-B834-46EE-B667-2C897BF072E3}">
      <dsp:nvSpPr>
        <dsp:cNvPr id="0" name=""/>
        <dsp:cNvSpPr/>
      </dsp:nvSpPr>
      <dsp:spPr>
        <a:xfrm>
          <a:off x="1625599" y="5375672"/>
          <a:ext cx="65024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2F4FF-B685-4142-9697-CBB4DCF22374}">
      <dsp:nvSpPr>
        <dsp:cNvPr id="0" name=""/>
        <dsp:cNvSpPr/>
      </dsp:nvSpPr>
      <dsp:spPr>
        <a:xfrm>
          <a:off x="2179653" y="279899"/>
          <a:ext cx="3797207" cy="3797207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2"/>
              </a:solidFill>
              <a:latin typeface="Trebuchet MS" panose="020B0603020202020204" pitchFamily="34" charset="0"/>
              <a:hlinkClick xmlns:r="http://schemas.openxmlformats.org/officeDocument/2006/relationships" r:id="rId1" action="ppaction://hlinkfile"/>
            </a:rPr>
            <a:t>Interacción</a:t>
          </a:r>
          <a:r>
            <a:rPr lang="en-US" sz="1600" kern="1200" dirty="0" smtClean="0">
              <a:solidFill>
                <a:schemeClr val="tx2"/>
              </a:solidFill>
              <a:latin typeface="Trebuchet MS" panose="020B0603020202020204" pitchFamily="34" charset="0"/>
              <a:hlinkClick xmlns:r="http://schemas.openxmlformats.org/officeDocument/2006/relationships" r:id="rId1" action="ppaction://hlinkfile"/>
            </a:rPr>
            <a:t> </a:t>
          </a:r>
          <a:r>
            <a:rPr lang="en-US" sz="1600" kern="1200" dirty="0" err="1" smtClean="0">
              <a:solidFill>
                <a:schemeClr val="tx2"/>
              </a:solidFill>
              <a:latin typeface="Trebuchet MS" panose="020B0603020202020204" pitchFamily="34" charset="0"/>
              <a:hlinkClick xmlns:r="http://schemas.openxmlformats.org/officeDocument/2006/relationships" r:id="rId1" action="ppaction://hlinkfile"/>
            </a:rPr>
            <a:t>Estimuladora</a:t>
          </a:r>
          <a:endParaRPr lang="es-CO" sz="1600" kern="1200" dirty="0">
            <a:solidFill>
              <a:schemeClr val="tx2"/>
            </a:solidFill>
            <a:latin typeface="Trebuchet MS" panose="020B0603020202020204" pitchFamily="34" charset="0"/>
          </a:endParaRPr>
        </a:p>
      </dsp:txBody>
      <dsp:txXfrm>
        <a:off x="4195337" y="1066916"/>
        <a:ext cx="1401350" cy="1039711"/>
      </dsp:txXfrm>
    </dsp:sp>
    <dsp:sp modelId="{E129DB80-A6E5-4079-ADF7-55E1DFA96CBA}">
      <dsp:nvSpPr>
        <dsp:cNvPr id="0" name=""/>
        <dsp:cNvSpPr/>
      </dsp:nvSpPr>
      <dsp:spPr>
        <a:xfrm>
          <a:off x="2179653" y="407377"/>
          <a:ext cx="3797207" cy="3797207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2"/>
              </a:solidFill>
              <a:latin typeface="Trebuchet MS" panose="020B0603020202020204" pitchFamily="34" charset="0"/>
              <a:hlinkClick xmlns:r="http://schemas.openxmlformats.org/officeDocument/2006/relationships" r:id="rId2" action="ppaction://hlinkfile"/>
            </a:rPr>
            <a:t>Procesamiento</a:t>
          </a:r>
          <a:r>
            <a:rPr lang="en-US" sz="1600" kern="1200" dirty="0" smtClean="0">
              <a:solidFill>
                <a:schemeClr val="tx2"/>
              </a:solidFill>
              <a:latin typeface="Trebuchet MS" panose="020B0603020202020204" pitchFamily="34" charset="0"/>
              <a:hlinkClick xmlns:r="http://schemas.openxmlformats.org/officeDocument/2006/relationships" r:id="rId2" action="ppaction://hlinkfile"/>
            </a:rPr>
            <a:t> </a:t>
          </a:r>
          <a:r>
            <a:rPr lang="en-US" sz="1600" kern="1200" dirty="0" err="1" smtClean="0">
              <a:solidFill>
                <a:schemeClr val="tx2"/>
              </a:solidFill>
              <a:latin typeface="Trebuchet MS" panose="020B0603020202020204" pitchFamily="34" charset="0"/>
              <a:hlinkClick xmlns:r="http://schemas.openxmlformats.org/officeDocument/2006/relationships" r:id="rId2" action="ppaction://hlinkfile"/>
            </a:rPr>
            <a:t>Grupal</a:t>
          </a:r>
          <a:endParaRPr lang="es-CO" sz="1600" kern="1200" dirty="0">
            <a:solidFill>
              <a:schemeClr val="tx2"/>
            </a:solidFill>
            <a:latin typeface="Trebuchet MS" panose="020B0603020202020204" pitchFamily="34" charset="0"/>
          </a:endParaRPr>
        </a:p>
      </dsp:txBody>
      <dsp:txXfrm>
        <a:off x="4195337" y="2377857"/>
        <a:ext cx="1401350" cy="1039711"/>
      </dsp:txXfrm>
    </dsp:sp>
    <dsp:sp modelId="{61E7490C-11E2-4DCF-98C9-7D42EBF1FA27}">
      <dsp:nvSpPr>
        <dsp:cNvPr id="0" name=""/>
        <dsp:cNvSpPr/>
      </dsp:nvSpPr>
      <dsp:spPr>
        <a:xfrm>
          <a:off x="2052175" y="407377"/>
          <a:ext cx="3797207" cy="3797207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2"/>
              </a:solidFill>
              <a:latin typeface="Trebuchet MS" panose="020B0603020202020204" pitchFamily="34" charset="0"/>
              <a:hlinkClick xmlns:r="http://schemas.openxmlformats.org/officeDocument/2006/relationships" r:id="rId3" action="ppaction://hlinkfile"/>
            </a:rPr>
            <a:t>Responsabilidad</a:t>
          </a:r>
          <a:r>
            <a:rPr lang="en-US" sz="1600" kern="1200" dirty="0" smtClean="0">
              <a:solidFill>
                <a:schemeClr val="tx2"/>
              </a:solidFill>
              <a:latin typeface="Trebuchet MS" panose="020B0603020202020204" pitchFamily="34" charset="0"/>
              <a:hlinkClick xmlns:r="http://schemas.openxmlformats.org/officeDocument/2006/relationships" r:id="rId3" action="ppaction://hlinkfile"/>
            </a:rPr>
            <a:t> Individual y </a:t>
          </a:r>
          <a:r>
            <a:rPr lang="en-US" sz="1600" kern="1200" dirty="0" err="1" smtClean="0">
              <a:solidFill>
                <a:schemeClr val="tx2"/>
              </a:solidFill>
              <a:latin typeface="Trebuchet MS" panose="020B0603020202020204" pitchFamily="34" charset="0"/>
              <a:hlinkClick xmlns:r="http://schemas.openxmlformats.org/officeDocument/2006/relationships" r:id="rId3" action="ppaction://hlinkfile"/>
            </a:rPr>
            <a:t>Grupal</a:t>
          </a:r>
          <a:endParaRPr lang="es-CO" sz="1600" kern="1200" dirty="0">
            <a:solidFill>
              <a:schemeClr val="tx2"/>
            </a:solidFill>
            <a:latin typeface="Trebuchet MS" panose="020B0603020202020204" pitchFamily="34" charset="0"/>
          </a:endParaRPr>
        </a:p>
      </dsp:txBody>
      <dsp:txXfrm>
        <a:off x="2432348" y="2377857"/>
        <a:ext cx="1401350" cy="1039711"/>
      </dsp:txXfrm>
    </dsp:sp>
    <dsp:sp modelId="{70A34D18-068C-4C19-89D4-8F36D75D5134}">
      <dsp:nvSpPr>
        <dsp:cNvPr id="0" name=""/>
        <dsp:cNvSpPr/>
      </dsp:nvSpPr>
      <dsp:spPr>
        <a:xfrm>
          <a:off x="2052175" y="279899"/>
          <a:ext cx="3797207" cy="3797207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2"/>
              </a:solidFill>
              <a:latin typeface="Trebuchet MS" panose="020B0603020202020204" pitchFamily="34" charset="0"/>
              <a:hlinkClick xmlns:r="http://schemas.openxmlformats.org/officeDocument/2006/relationships" r:id="rId4" action="ppaction://hlinkfile"/>
            </a:rPr>
            <a:t>Interdependencia</a:t>
          </a:r>
          <a:r>
            <a:rPr lang="en-US" sz="1600" kern="1200" dirty="0" smtClean="0">
              <a:solidFill>
                <a:schemeClr val="tx2"/>
              </a:solidFill>
              <a:latin typeface="Trebuchet MS" panose="020B0603020202020204" pitchFamily="34" charset="0"/>
              <a:hlinkClick xmlns:r="http://schemas.openxmlformats.org/officeDocument/2006/relationships" r:id="rId4" action="ppaction://hlinkfile"/>
            </a:rPr>
            <a:t> </a:t>
          </a:r>
          <a:r>
            <a:rPr lang="en-US" sz="1600" kern="1200" dirty="0" err="1" smtClean="0">
              <a:solidFill>
                <a:schemeClr val="tx2"/>
              </a:solidFill>
              <a:latin typeface="Trebuchet MS" panose="020B0603020202020204" pitchFamily="34" charset="0"/>
              <a:hlinkClick xmlns:r="http://schemas.openxmlformats.org/officeDocument/2006/relationships" r:id="rId4" action="ppaction://hlinkfile"/>
            </a:rPr>
            <a:t>Positiva</a:t>
          </a:r>
          <a:endParaRPr lang="es-CO" sz="1600" kern="1200" dirty="0">
            <a:solidFill>
              <a:schemeClr val="tx2"/>
            </a:solidFill>
            <a:latin typeface="Trebuchet MS" panose="020B0603020202020204" pitchFamily="34" charset="0"/>
          </a:endParaRPr>
        </a:p>
      </dsp:txBody>
      <dsp:txXfrm>
        <a:off x="2432348" y="1066916"/>
        <a:ext cx="1401350" cy="1039711"/>
      </dsp:txXfrm>
    </dsp:sp>
    <dsp:sp modelId="{924BA66E-4353-43C6-93FD-420B8D2B3717}">
      <dsp:nvSpPr>
        <dsp:cNvPr id="0" name=""/>
        <dsp:cNvSpPr/>
      </dsp:nvSpPr>
      <dsp:spPr>
        <a:xfrm>
          <a:off x="1944587" y="44834"/>
          <a:ext cx="4267337" cy="4267337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1E4DAC-9E50-47A3-9910-5AAA4AE89F4A}">
      <dsp:nvSpPr>
        <dsp:cNvPr id="0" name=""/>
        <dsp:cNvSpPr/>
      </dsp:nvSpPr>
      <dsp:spPr>
        <a:xfrm>
          <a:off x="1944587" y="172312"/>
          <a:ext cx="4267337" cy="4267337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C8597F-7657-4F36-9368-3D89CDC81C18}">
      <dsp:nvSpPr>
        <dsp:cNvPr id="0" name=""/>
        <dsp:cNvSpPr/>
      </dsp:nvSpPr>
      <dsp:spPr>
        <a:xfrm>
          <a:off x="1817110" y="172312"/>
          <a:ext cx="4267337" cy="4267337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F58D0C-5196-41EB-96C3-2C5AE52071DA}">
      <dsp:nvSpPr>
        <dsp:cNvPr id="0" name=""/>
        <dsp:cNvSpPr/>
      </dsp:nvSpPr>
      <dsp:spPr>
        <a:xfrm>
          <a:off x="1817110" y="44834"/>
          <a:ext cx="4267337" cy="4267337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53E3-6506-497E-87D8-321599B27142}" type="datetimeFigureOut">
              <a:rPr lang="es-CO" smtClean="0"/>
              <a:t>20/08/2013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9802224-0040-4C58-8617-D02ACCB3B1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1401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53E3-6506-497E-87D8-321599B27142}" type="datetimeFigureOut">
              <a:rPr lang="es-CO" smtClean="0"/>
              <a:t>20/08/2013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802224-0040-4C58-8617-D02ACCB3B1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870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53E3-6506-497E-87D8-321599B27142}" type="datetimeFigureOut">
              <a:rPr lang="es-CO" smtClean="0"/>
              <a:t>20/08/2013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802224-0040-4C58-8617-D02ACCB3B1B8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0960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53E3-6506-497E-87D8-321599B27142}" type="datetimeFigureOut">
              <a:rPr lang="es-CO" smtClean="0"/>
              <a:t>20/08/2013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802224-0040-4C58-8617-D02ACCB3B1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817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53E3-6506-497E-87D8-321599B27142}" type="datetimeFigureOut">
              <a:rPr lang="es-CO" smtClean="0"/>
              <a:t>20/08/2013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802224-0040-4C58-8617-D02ACCB3B1B8}" type="slidenum">
              <a:rPr lang="es-CO" smtClean="0"/>
              <a:t>‹Nº›</a:t>
            </a:fld>
            <a:endParaRPr lang="es-CO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2056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53E3-6506-497E-87D8-321599B27142}" type="datetimeFigureOut">
              <a:rPr lang="es-CO" smtClean="0"/>
              <a:t>20/08/2013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802224-0040-4C58-8617-D02ACCB3B1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5032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53E3-6506-497E-87D8-321599B27142}" type="datetimeFigureOut">
              <a:rPr lang="es-CO" smtClean="0"/>
              <a:t>20/08/2013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2224-0040-4C58-8617-D02ACCB3B1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0047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53E3-6506-497E-87D8-321599B27142}" type="datetimeFigureOut">
              <a:rPr lang="es-CO" smtClean="0"/>
              <a:t>20/08/2013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2224-0040-4C58-8617-D02ACCB3B1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109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53E3-6506-497E-87D8-321599B27142}" type="datetimeFigureOut">
              <a:rPr lang="es-CO" smtClean="0"/>
              <a:t>20/08/2013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2224-0040-4C58-8617-D02ACCB3B1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961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53E3-6506-497E-87D8-321599B27142}" type="datetimeFigureOut">
              <a:rPr lang="es-CO" smtClean="0"/>
              <a:t>20/08/2013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802224-0040-4C58-8617-D02ACCB3B1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412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53E3-6506-497E-87D8-321599B27142}" type="datetimeFigureOut">
              <a:rPr lang="es-CO" smtClean="0"/>
              <a:t>20/08/2013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802224-0040-4C58-8617-D02ACCB3B1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069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53E3-6506-497E-87D8-321599B27142}" type="datetimeFigureOut">
              <a:rPr lang="es-CO" smtClean="0"/>
              <a:t>20/08/2013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802224-0040-4C58-8617-D02ACCB3B1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576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53E3-6506-497E-87D8-321599B27142}" type="datetimeFigureOut">
              <a:rPr lang="es-CO" smtClean="0"/>
              <a:t>20/08/2013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2224-0040-4C58-8617-D02ACCB3B1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899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53E3-6506-497E-87D8-321599B27142}" type="datetimeFigureOut">
              <a:rPr lang="es-CO" smtClean="0"/>
              <a:t>20/08/2013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2224-0040-4C58-8617-D02ACCB3B1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161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53E3-6506-497E-87D8-321599B27142}" type="datetimeFigureOut">
              <a:rPr lang="es-CO" smtClean="0"/>
              <a:t>20/08/2013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2224-0040-4C58-8617-D02ACCB3B1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338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53E3-6506-497E-87D8-321599B27142}" type="datetimeFigureOut">
              <a:rPr lang="es-CO" smtClean="0"/>
              <a:t>20/08/2013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802224-0040-4C58-8617-D02ACCB3B1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610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553E3-6506-497E-87D8-321599B27142}" type="datetimeFigureOut">
              <a:rPr lang="es-CO" smtClean="0"/>
              <a:t>20/08/2013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9802224-0040-4C58-8617-D02ACCB3B1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369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../../Neuroharte/Boyac&#225;/2012/Convenio%201067/Coordinaci&#243;n/Asesoras/Presentaciones%20Capacitaci&#243;n/COMO%20DIAGNOSTICAR%20LAS%20INTELIGENCIAS%20M&#218;LTIPL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Neuroharte/INDICES%20DE%20INCLUSION/BOGOTA%20O.K/DIA%201/Por%204%20esquinitas.ppt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../../Neuroharte/Videos/Los%20Colores%20de%20las%20Flores.mp4" TargetMode="External"/><Relationship Id="rId2" Type="http://schemas.openxmlformats.org/officeDocument/2006/relationships/hyperlink" Target="../../Neuroharte/Boyac&#225;/2011/Convenio%201950/Samac&#225;%20-%20IE%20La%20Libertad/Documentos%20en%20PDF/Plan%20de%20Mejoramiento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../../Matem&#225;ticas/Matem&#225;ticas%201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Neuroharte/INDICES%20DE%20INCLUSION/BOGOTA%20O.K/DIA%201/Por%204%20esquinitas.pp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../../Neuroharte/INDICES%20DE%20INCLUSION/BOGOTA%20O.K/DIA%201/Por%204%20esquinitas.pp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45756" y="1692324"/>
            <a:ext cx="109111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rebuchet MS" panose="020B0603020202020204" pitchFamily="34" charset="0"/>
              </a:rPr>
              <a:t>EDUCACIÓN INCLUSIVA</a:t>
            </a:r>
            <a:endParaRPr lang="es-E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16386" name="Picture 2" descr="http://1.bp.blogspot.com/-6qo8v0dtv-k/T_IghlWyAXI/AAAAAAAAAEo/xjLqNgR_zfE/s1600/educacion-inclusi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958" y="3485604"/>
            <a:ext cx="3630724" cy="3045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021" y="5193"/>
            <a:ext cx="1982979" cy="168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2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2032000" y="1080274"/>
          <a:ext cx="8734738" cy="5732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023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7495" y="650258"/>
            <a:ext cx="104246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</a:rPr>
              <a:t>Aspectos fundamentales para la transformación</a:t>
            </a:r>
            <a:endParaRPr lang="es-E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459865" y="1828800"/>
            <a:ext cx="91826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Un Nuevo </a:t>
            </a:r>
            <a:r>
              <a:rPr lang="en-US" sz="200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marco</a:t>
            </a: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organizativo</a:t>
            </a: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y </a:t>
            </a:r>
            <a:r>
              <a:rPr lang="en-US" sz="200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normativo</a:t>
            </a: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000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Fortalecimeinto</a:t>
            </a: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de </a:t>
            </a:r>
            <a:r>
              <a:rPr lang="en-US" sz="200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colectivos</a:t>
            </a: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de </a:t>
            </a:r>
            <a:r>
              <a:rPr lang="en-US" sz="200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docentes</a:t>
            </a: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000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El </a:t>
            </a:r>
            <a:r>
              <a:rPr lang="en-US" sz="200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desarrollo</a:t>
            </a: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de </a:t>
            </a:r>
            <a:r>
              <a:rPr lang="en-US" sz="200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comunidades</a:t>
            </a: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de </a:t>
            </a:r>
            <a:r>
              <a:rPr lang="en-US" sz="200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aprendizaje</a:t>
            </a: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y de </a:t>
            </a:r>
            <a:r>
              <a:rPr lang="en-US" sz="200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participación</a:t>
            </a: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000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Fortalecimiento</a:t>
            </a: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de la </a:t>
            </a:r>
            <a:r>
              <a:rPr lang="en-US" sz="200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participación</a:t>
            </a: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de los </a:t>
            </a:r>
            <a:r>
              <a:rPr lang="en-US" sz="200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estudiantes</a:t>
            </a: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en la </a:t>
            </a:r>
            <a:r>
              <a:rPr lang="en-US" sz="200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toma</a:t>
            </a: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de </a:t>
            </a:r>
            <a:r>
              <a:rPr lang="en-US" sz="200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decisiones</a:t>
            </a: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000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Desarrollo</a:t>
            </a: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de un </a:t>
            </a:r>
            <a:r>
              <a:rPr lang="en-US" sz="200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clima</a:t>
            </a: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institucional</a:t>
            </a: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armónico</a:t>
            </a: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y </a:t>
            </a:r>
            <a:r>
              <a:rPr lang="en-US" sz="200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propicio</a:t>
            </a: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al </a:t>
            </a:r>
            <a:r>
              <a:rPr lang="en-US" sz="200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desarrollo</a:t>
            </a: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de </a:t>
            </a:r>
            <a:r>
              <a:rPr lang="en-US" sz="200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las</a:t>
            </a: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emociones</a:t>
            </a: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y </a:t>
            </a:r>
            <a:r>
              <a:rPr lang="en-US" sz="200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las</a:t>
            </a: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relaciones</a:t>
            </a: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interpersonales</a:t>
            </a: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000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Construcción</a:t>
            </a: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y revision de </a:t>
            </a:r>
            <a:r>
              <a:rPr lang="en-US" sz="200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proyectos</a:t>
            </a: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educativos</a:t>
            </a: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que</a:t>
            </a: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doten</a:t>
            </a: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de </a:t>
            </a:r>
            <a:r>
              <a:rPr lang="en-US" sz="200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identidad</a:t>
            </a: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propia</a:t>
            </a: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a </a:t>
            </a:r>
            <a:r>
              <a:rPr lang="en-US" sz="200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cada</a:t>
            </a: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escuela</a:t>
            </a:r>
            <a:r>
              <a:rPr lang="en-US" sz="2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327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9250" y="677135"/>
            <a:ext cx="113688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</a:rPr>
              <a:t>Modelo para la transformación a la educación inclusiva con calidad</a:t>
            </a:r>
            <a:endParaRPr lang="es-E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rebuchet MS" panose="020B0603020202020204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/>
          </p:nvPr>
        </p:nvGraphicFramePr>
        <p:xfrm>
          <a:off x="3237948" y="17971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6" name="Picture 2" descr="http://www.calmadigital.info/uploads/imagenes/cascada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38" y="2982538"/>
            <a:ext cx="3700385" cy="25378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11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QSEBQUEBQUFBQWFRcXGBUUFRQXFhQYFxUXFRcVFxgYHCYfGBojGhcWIC8hIycqLCwsFh4xNTAqNSYsLCkBCQoKDgwOGg8PGiwkHSQsLSwyLCwsKi8pLDU1KSwsKi0wKSwsKSwpLCksKSwsKSwsKSwsLCksLCwsLCksLCwpLP/AABEIALABHgMBIgACEQEDEQH/xAAcAAACAgMBAQAAAAAAAAAAAAAABgEFAgQHAwj/xABCEAACAQIEBAQEAwMKBQUAAAABAgMAEQQSITEFBhNBIlFhcQcUMoEjkbFCUsEWM3JzkqGy0eHwFSRDU2IlNGOi8f/EABsBAQACAwEBAAAAAAAAAAAAAAAEBQECAwYH/8QAKxEAAgIBBAECBQUBAQAAAAAAAAECAxEEEiExQWGRBRMyUXEUIjPB0aEj/9oADAMBAAIRAxEAPwDuNFFFAFFFFAFFFRegJoqL1NAFFFFAFFFFAFFRepoAooooAooooAooooAoqKKAmioqaAKKKKAKKKKAKKKKAKKKKAKKKKAKKKKAKKKKAKi9DUgYT4hGGeSDFAuqSOglX6rKxALL39xWM4ONt8Ksb/Iz4vmvDxzCJ5FBIOtxYEG2Vv3T70n80c/uJjHhyhiUqSy3zPaxZQ17W7XFanPow0wTE4aRGZjldQRc6aMV3vpY39KTa0lJopdXrbFJwWPyjv8Ag588atYrmUNY7i4vY171z7kfmTFSuqShmiC2ziPc7DM+1dAFbp5Lmi5Ww3ImiiisncKg0XrV4hxFIlu59gNzWs5qCyzKTbwjDD8XjeQop1H5G29q3b0k8OxqRz5yDlubeYv+vem445AgcsAp71B0erV0W5NZRIvo+W1hHtJIFBJ0AFya1sBxRJb5CdNwdPvWtxjicaxkE3zroB5Hv7VRcB4isTHOD4rC47e4rW7WqF0YZWPJmvTuVbljkcb1NYRuGAINwe471nVjkihRRUVkAaQ+bfiT8vN0cOiyMp8ZYnKD+6Mp1PrTnxLFdOGST9xGb+ypP8K5hyJh0CYnH4gBunmy318ZGZj7+JQPepWnri05zWcePUi3zkmox4ydJ4LxZMTAksZ0YfkRoyn2NxW0+LUOqFgGa+VSdWtvYd7VyLg+Ix+FwfzETouHYlrOVOubLoCL6kdjrasOWcdisbxKGRmLMhuxtZUj2YWGguCR6k11ej+qSawjnHV/THDyzsoqaxvUg1AJxNFFFAFFFYM4AuTYetAZXqb1VT8xxKbAlv6I0/OvJOaYjuGH2qK9XSnhyR2VFjWdrLqitfC45JB4GB/UfavepEZKSymcmmuGTRRRWxgKKKKA8sTEWUgMVJBGZbXHqL1x3mrlSbCuWa8kbE/i+pOz+TfrXZmrmPG+aZ4Jp8PiI1khYtlRydEa+XK/cfp9q1kl5K34hGtwTn7iPXrh5srq1g1iDlbUG3Y+ledWXB+XZ8UT0VuF3JIAF/euWDzkFKUsR5Y3YH4phVAfD2sLfhsAPyI0pw4Dx35pM6xSIvYuFAb+jY3Pvaudr8NMXpcR+2f/AErquHjyqoAC2AFhsNNhXVZ8no9G9Q/5evwetFFFbFkQaUuKoRiCZwcpuFttbt/qKbq1uIYZXjYMLix/Soero+bXjPXJ2ps2SyJGDhDyIp2ZgD9zV1huXnz5ZD+EpuNfqv6dvWqTDyFWVx2YH7jWnyKQMoYbEA1T/DqK7c7u0WGsslDGOhP4jEVkk6wNyPBb6dxa3patTDZLnqXtlNrb37UzczkCHUC5YAennVLwLDBpwHFwATY/a361y1FG3UKEfP8Af3N6rM0uTLnllJBGc+i7rff1+1XdYgVlXo6a/lQUM5wVM575ORBNLHFefMNFNJh5HaORRbOUJQMVuDpc6XG4tTOaXuccAzYaRoIY5ZtLZkRja9iQCNTbtUqra5YkR7dyjmJRciCUvN8xi4543WwQSh8xJ1ax1UW0t61VT8gYpXeHqhMDnMhYuLAeZXfMAB6aXqy4L8PkmgV8XEYJrn+aOTTsSuoB9q1PiVzVlHycB2A6rX9NI7/3n7Cp8G5W4rfffHCx5IUklXmxfgXOYeLti5Y8NhQejHaOFBu5Ay5z7/3D70+w4ZeD8PLhOrISucg2uzab/ujYf60qcOh/4ZhVxMig4qYWhRv+mttXYedu3qB501cr8wz4jATEhZMTHmsjLlvcZkuNN+3tW1/0pRX7E/c1p+puX1NewrHmw45yuMxXykP/AG40e7D/AMntt7n7V1DhM0bQxmF+pHlAV73zAaXv56UlycH4niV/ETCQg9jGrH9GsaauWOFSYbDrFK6yFS2qrlABNwoHpUbUODitvsiRRvUufct6KKioZMMJpQqlmNgBcmk/iPEXxD2UHL2UA/mfWr/isfUdIr5VPiY+dtlHr/lWz8qscbCNQLKdt9vPvVbqa535iniK7+7JVM418tZbEYi2hooqUtcX2vr7d68tjnBeZ4yekOdfGlxY7i+lNfBeL9VbNo439fUV7cOihAPRy2IF7G9/etXH4FY2EsfhYEXUbPfSwHnXotPp7NOlOMsryv8ACouuja3FrD8FzRUKamrkgBRRRQEGkDnrlDETyGaNhIAthHYKygXNh+9ud9afzVBzVxPERKqYWIu8hyh9wh9R/fc6aVhrJG1UIzran16HG5oyjFXBVgbEHQg+Vqt+WeCYjEO3yzZMtsz5ioF7221O1dR4Dy2kMASULI7EtIzANmc7m5qxwnC4oiTFGiE7lFVb+V7DWtFArKvhjTUpPj/pjwrBGKFUZmdgBmZmZiTbU3btftW7UAVNdC7SwsIKKKKGQrCYeE+xrOsX2rWXTMoT+GYPqQSjuMpHuAf9auuWsVmiyndDb7HUf79K1uV4yOrcdwNfvUYKIw4xlAOVwbeXn+t/zql08XVss++U/fgn2tT3R+3KDmqJjka10F7+5/0rW4FJmxRYCwIY28tqZ5IwwIIuDuDStgImjxREakgNlPopO9621NLhqI2dpsxTNSqlDykNlTUCpq6IAVBFTRQGnxWZkglaMXdY2KjzIUke+tcs+H/K5xcxxGIuY0a+v/Uk318wL3NdeIrwweBSJcsahFuTYbXYlifzNSK7nXCUY9vycLKVOSb6RzfnQK/GIExJCwKiE5tFtdmYfcgCrT4fTNPicbibWjkcBfXLe35Llpg5n5UjxqKshKlTdXW1x5jXsa3uEcJTDQrFELKvnqSTqST3JreV0XUorvo5RpkrXJ9dm6BU0UVEJgVFTRQGvi8GJFs32I3U+YqrfFzwfWvVT94b/ersii1cLKd3MXhnSM8cNZQhYx0ZyUBAOuU20Pf7Vr0/y4JG+pFPuoNYLwyIbRp/ZFU0/hU5SzuRYR10UsYF/hWOKrkgiLMd2O1/8qucHw9r55mzv2H7Kew8/Wt9UA2Fqyq0p02xJSecexCst3NtLBAqaKKmHAKhmtvU1qcWhLwSqguzRuoHmSpAGvrQGwsoOxB2OhGx2P3qa53wrl3GYZJVQN4osHGjKwzoqLKZFPiBcoz2FmFxl1NiDsQ4HiKnqHqF3jgzqJEtmGElSRQCcq2xBRtNO9APl6gzLe1xe9rXF7kXt+QP5UmJhsf0XLGUyH5ZRZ18I6CddwoIzMJc+l1v52uDopwXHFhIykSscMzuOizBkwWIjdgGOW4lZB238r0B0O9TSBhcDxAHqOJS3ReMDq6X68Zz5b3UmPMcuYt4cucXBDVywJxhYxir9UZwSbXIEjBCcpIvky96AtaKKKAxEguRfUb+nvUmkriXCcYMTiHw+dFkkQ5kZAWVMFIoGuw63THnWpPw7iQzsjSBpCjMQytY/JhfAucAZcQGJW4X6b3FAPwFTSLxd8ZGy+OXNLiyiBGQZoxgZH8IOi/jKT56adq9Xw/E87ks38wcuXJlL/KWt9QCt8xcg5SfXLWMAdaiwpHmwnElZxG0rKYksWdAVNos6rcnOT+LY+BgfMWt6DD8RuhDSAA7FozdTjxYSX3YYQm+u/mayB0LgbkDtr5nQCs6RJuH46WVhIrGIYjCyKpZSF6eMzOVa+o6QVtAo7AXBJeHHhPsaAOsLZrjLa97i1vO/lUlxa/akqPh+I/4ZhsP0pFMaxpOn4d3URMCEOaxGfJ5aVo4nE47rRQyuS7xBWRDFkLf8PlL5ltf/wBxY3+nUDyFAdDV76japvSQmEx6xOq9USCGNYsrQiJbQRB1YH9vqCSxHprat5o8d8mVXMJDK2Vi69VYvmBkBBUqx6N7ktf3oBpvRekmDD8RVZAxke6uBmdLqfnHCEEWJthyrWuC1rZgdtVOH8SsrkyGQxwo3jH0pin6nhDaOYTGbg3Pi1vQHQL1BkFwCRc7Dz9qSRgeIlo7yS2HyocgxLfSf5gkeLX+ZGhPmNdvNsFxB3wxdWDCBUkcFN5IXEuoI6ZEixaqCTe9wBagHoSDUXFxuL7d9fKpvXP+G8KxsaAFZQv4AfptH1mCYHI1mJ1InA1J2t20q74UuM+ecyhxh8jizFGGYGPptcHQkGS4VQBbW+9AM1eb4lVIDMoJ2BIBPsK9KVuJcKkPEhMFfJ8uqB0WFrOJnazdQEgWINxb3oBovReuazy8TXJFml6rrPkOaIdRlijKsym4QCQ6gMQdSLC61b8Sj4iZsR0cyoYpRHqhXODF02Uk6Egyi2UWsLkk3oBy6gva4vvbvY9/7jQHF7XFxuO4vt+h/Kk2XB4sPM8SzWaKFFMjRdUWxExfVCC2VGUhSwJ2zXvW3ylgcSsry4tTnfC4VGY5bl42xGcEL3AdfzoBpooooAooooCLUWqai9AFqmiigC1RapooAooooAooooCLVNFFAFqKKKALUUUUBFqMvfvU0UBFqm1FYu9tToPM0BlRasQ99qmgJooooAooooAqLVNFARapoooAtRRRQBRRRQBRRUGgPLFYgIhY3IGulab8UBhaSMEkaWtsfWsIYpjKRIQYyDppb8q21VIwqgAAm33IvUHfZZlr9q5XK5z4Z1xGPqzxw/FB01eTw3Nvv5+1bcuJVRdiAPWtPHYdJWCPcW1Fjv2NYT8PSXKAT+Hppt2096wp3RzFYeMY9fuZxB89FmDU1VycQcTCNUuNNddrb1ZipVdsbMpeODnKLj2TRRRXU1CiisWa1ATei9IvxM4xiMOIHw7lFLENYDVgAVB9LX09K3JOZGxHCZZ4SVkEbA23Vx9Vv1HuK13c4Ji0c3XCzxJ4/H5G69TSR8L+OvPA6SsXeN9CxuSrC413NiD+Yp2FZTysnG+mVFjrl2iaKKKycQooooCL1Rc7YjJgJiN8oH5kCvLmHnOPByqkiO2YZsy2sBe3c61lzXD8zw+Qxm4KCRfUCzfpWCNbYpRnGL5SFbikcmFhixuCcrHIFLxXJQFh2B2W+lO3LnGRisOkoFidGHkw0Irn8XGQeCmI6uJOmo7m7Bx+QJH5U3cswrgcFGMS6xliWOYgWZtcvuBWERNNN7/2v9rWX6MZb1N6SsRwfFTO2JwmJKZ2NkJOQqvhUi1xrbyq25RnxDRyfNMrMshRSoAFl0Y6Wv4rj7VkmQucpbXFr18F/RRUVkkE0XpV5t55jwgyraSW9igazICpIfY31tp61R8C4pxaSFZ4+jOjX8LhVbwsQRpbyrvGiTjufC9Tg74qW1cv0OjVF6ouBc0CdjFKjQYhRdon3I/eQ/tCtDiXMk8sjQ8NjVyhyyTyfzaHuo/eI/2DWnypZwbO2OMjZepvXKeY8XjsBLDLNieszZzkswjFgBYgEX+r02pu5Y56hxQCswSUKuYN4QzHQhLnXWuk9PKMd65XoaQ1EXLa+GNFFQKmo5ICoNTUUBWzYGRpg+eyi2gvt3H3oxvDM2qMwINwLkrcbe1WNL/H8U4kABKi1xY7mqvVqrT1SnJN5ZIq3TkkiOI4/PHZhklQ7eh0Nq9o8eOiqRC7ldh28yfLvRxGDPhhIw8YUG/31rPlu2RtBmB1PcjtUKHzP1O3P1R784/06vb8vOOmbGKd3Qqngk00LC9vttWxw9HCASkFh3/z9a8Bwu0/VB87j7WqwFWtNct7nPKfXfD9SNJrGETRRRUw5kUi/FHhMrxRzRFrQkllUm4Bt4xbyt+Rp6NI2K+I6xYuSDFQlIw2UPubbZivdT6VrLGCZolZ83fXHLXOPQ0uD8bXimDkws5AxAW6nQZyv0uPW+4HY0tcncW+Wnlw2I8McoaJwdkfVQ38PvevTmvgnysqYrBPeF2zIyG/TbfL7eX3FL/GOKHESmVlVWYDNl2JAsW9zXFyx32ep02mhbGSh/HLnHmLGH4bY7o8QEfaQNGfcar+h/Ouw4nErGhdyFVRck7ADvXznBiGRg6Eqym4I3BHem/mbno4rAxRXIkzfjAbNlGh9idbelZhPCI/xH4ZO++Eo9PCb/sf+XOdY8ZNJHEjgIL5zazC9ttx96ZKSPhRgQuDMlvFI7a9yF8I+29O9do8rk85rIQrulCvpcBUVNFZIoqcb4zB87BCRnkuY3GUFckg2N++YIfzre4hjYMBh7MTl1CR3uxv+woPb9K3puEw9XrmNTKo0e2u362rlmF46J+JRy4k+DqWAOyDXILehsa1bwVt9rpfOMyfHp+T25WMOHxchxq9PIudFe5yk2I07tlItVvxzmrh+LKrMs1lJs6i2h30ve2nlesuPYAxcQw2ImyyLLJlYWBReyAedgb3PkaPiY0WWKKNVMxa4CgZgtiLaeZtp6VjpEXEq65xWOH0139i44pwp8VBB8hiOlEo0y5hmAsBqNdLHQ0w8NwfSiRLk5RYsd2Pdj6k3NV3J/Cmw+Djjf6tWI8ixvb7VdVuWtUOptctE1rcRH4Mn9Bv8JrZrxxY/Db+i36Gsrs7S6PnJpC2rEknckkk+5Ndn+GTX4dH6M4/+5ri9q7F8Km/9P8AaWT9RV38Q/iX5KbRfys2ufcPbCnER+GaDxI43AJysvsQdqtuX8CsOGiRBYBFPuSLlj6kkmtLnpb8OxP9X/EVY8Fe+GhJ7xRn80FVDf8A5r8lokvmP8CL8Yh4MN/Sk/RKReWmtjMOT/3k/wAQroHxgH4MB/8Akb/BXOeCn/mYP66P/GtXGk503uVWp4v9j6HFTUCpqiLsKipqDQFbxniDRAZRvfU9qosXC5USOwYMbaG9v8q35lOJmsNI00v/AL7mq7G4Nojla9r6HsfX3ryXxGc7XKeG4dL7ZLOhKOF5NzDYonCyKdbWt97aVscsH6/t/GqhXtGR+8R+S3P6/pVxywujn1A/L/8AazobJWairPiL/sXRUa5Y8svKmiivWFYFFFFARaqPmblGHGJaQZXA8Mi/Uvp6j0q9qDTs3rslXJSg8M4Rx/hGJwV4JWPSc5hY3R8p3A7Hz/jVFXd+cOXBjMMU2dfFG3kwGx9Dsa4bi8I8TskilXU2IPY1GnHB7f4VrY6iDTwpefX1PKoqaZuW+QZ8UVZgYoTY523I/wDAd/fatUs9FjdfXRHdY8I6lyTCF4fhwO8YP3bU/rV7WtgcGsUaRp9KKFHsBatmpZ84slvm5fdsKKKKHMgiud8f+GbtKz4ZkysSSj3GUnexANxXRag1hrJwuohcsTOW43k3Gphm6kqmOMZxGGZvpF9LjTS9NXJ/L0KxR4gXklkQMXkOYgkageXlVPz3zhPBP0YrIuQEsyhs+a+gzaW7e9XHw6ZjgUzggBmy37re4+2prCxkgUxqV7hHLwvI0CpqBU1sWwVhMLqfY/pWdYtQw+j5vmFmb3P611r4TzD5Jl7iZtO+oU1znHct4lXYnDzWzNrkY31PkK0QssJBtJGfOzIf4V6K6Eb61FSRQ1SdNm5o7nzgL4DE/wBS/wDhr35eb/lMP/Ux/wCAVy3hnxAkMEuHxTZw8Tqsh+tSVNgx/aHrv7158U54kOHhw2GJRViRXZdHZsuqjyHtvVb+jsxs9e/BYfq4Z3enQyfFrFxtBEodS6y3KggsAUe5I7a2rm/DntNGfKRD+TCtjD8v4mU3SCZr98jfqRV3w/4cY1mUmNY7EHxuAdDfYXqwh8uivY5Igz33WblE7QKmsVrKvPl6FQareZeLHDYWWZVDFACASQDdgvb3qsxnPkKCTKsrsjFcuXLmy4gYZirNoQsjLc+ul9bAMUUIXRQB30olhDCzAEeRqim53gSISuJFjMjxhio3R8jEC9yAwI010JtbWiTnfDr1cxkHSMgN0IDGOYQMFOx/EZRfbxehtrtWMY4M58l4MOtrZRb2FTHEF+kAewtS/Lz5hwua0pGQuSE0ULKYDc3t/OC1xcW1vbWvQc6wZgv4gJA3TQFo5JVUm+5SNyCLjQa6iihFcpDLGCilz+XeG6DTfiBUyZgUysA8QmU2YjdGBtv2tW9wXjXzD4gADLFIiqRfxq8EUwYg7fzn91bGC1orR43xQYbDyzkFhFGz5RYE5Re1ztVdi+YThVBxmU5rlegrk2SMySlg3ZQpN73P7oOlAX9FL0/O8Cl7iUhZGjusdwXWH5hgNb2EetzYUS88YZS2rkKhfMENiBAMSVHfN0iG272vfSgGAiqLmLk6DGD8UZXAsJFsGHofMehrDF85RIVUhxJJGzorAa2jeQA2JIuqMb7aWvfSvHGc5CKLBSSAAYkDMBclS0BlVUG7EsAov507N67JVy3QeGU/CfhNHHLmmk6qjZMuUH+lrqPSnxI7AAaAbDypcj54iUkTZgepMvgRyFWKdYLuexzOgNrje16yl5+wymQEveN8h8OhYSmE6k2UBwRd8o77EVhJLo636m295seRjtU0o4r4hRqr+F0KyZR1F+pREk8j5QbjLG2imxJKjvptNzrEzhYr3E6RMXRgPGxXS2oOlxmAuNRca1kjjJRS9LzvAuH+YYSiIgEMY7BlKlg63OosCbfV6VfxuCARqCLg+hoDKoNBpFT4iSGcQ9AX+dMObMLdHP0RLa983UBW1rUA54jARyW6iI9tsyq1va4r2VLbbUtt8QcMFVvxDnWN1GTcSiQrubA/hNpe97AXJr1wfNqs5QqzP1ZlAjRzlSKVYi7A2OhZb2B7m1hQxhDDRSzNzshkWOEEsMTFDIGFsol6lmFibm8bCx1FjcCmYUMhUWqag0AWqClUEnMpEGNkIUfLSSIL5iCEjR8zW1/aOg8qH52w6mQMXBj6l/AbMYWRHCHvYyR/2vQ2DBYY3l/DzC0sMba31UX/ADGtZ8P4JDALQxJHffKoBP3qqbniDsH0LA5kYEFMSmFYWsf23Hl/lrHn+JRJmVmdOswWNT9MLSru9rn8JrkCwuL2uL7bnjGTXas5wNdqLUt4LnRG0ZHLtIVSONSz2WCKZ83YlRIPpve4tc3AsMDzHFLPJApbqRjMQRbS+W/pqRobHUaVqbFrRRRQGvxDAJPG0cq5kbdbkXsQdxruBWg/KuGJYmIEtnv4n/blE7HfQ9RVa/YjSreigKaflLDOgRo/CvUtZ3B/FfqSAkNchmsSDpoPKvDCclwKJuqBIZZJXJOYWWWbr5BZtLMF8QsTkB7UwUUBV/yag/cN8mTNnkzZep1fqzXvn1vvXjBydhUK5IQMosAGe2iugYi9iwWRxmOviOtXVFAUrcn4UqV6VgcuzyA+GH5cWIa4/C8PqN638BwuOHN0ly5ypbUm5WNY13PZEUfatuigPPEYdXVkcBlYEMpFwQRYgiqublPDuuV0Zh5tLKTYoYyuYtfKUJBXY3q4ooCg4hydDKU0yqJmmdRm/ELQGAi4YFPDl2/d21r3k5SwzEkxDxIUIDOBlMXQNlBsD0wEuNbC16uKKAqZeVsOzhzH4gABZnA0jaEEgGxIjd1udbNRieVcNIiI8SlUXKu4IHTMQuQbmyEgE7VbUUBTtynhje8d7lyfE9yZJVmc795EVvtUnlbD+PwEZ2LMA8gF2YuxADeG7MxNt7m9W9FAUo5OwoACxBQNsrOtvwxFpY6XQBT52F72rP8Akrhur1THd8ytmLObFWLi1zoMxJttVvRQFG/JmFMfTMZyAFQOpL4VKGMopzXVMjEZRprV1GgAAGwFh7CsqKAg1UDlHCiTqdFepmz5rtfN1TNvfbqEtbbWriigKE8kYTKy9HwsoVgHkAKqGAT6vpAdhbax9BWwvK2HBBWPKQzN4XcfW6yMDY6qWVTlOmm1W1FAU8HKWGQgrHYhkceNyFMRcpYFrAAyPoNPFVxRRQBQaKKAq5OW4G6wKtafN1F6kmRyyhWJXNYGwGo8q8cXynA6vZFDP1dTmYXmZGkJGYbtGh0IItoRV1RQC5guR4FjCzASsJJJM3iQXknE+UAMTlDhSAxP071tPyfhSQWiDWLsAWcreQuXOUm1z1H/ALXta5ooCnHKeGsLIQQxa4kkDXMaxN4g17FEUEbHKK98Dy/DDIZI0yuQw+piAHcyMApNlu5LaDc1Y0UAUUUUB//Z"/>
          <p:cNvSpPr>
            <a:spLocks noChangeAspect="1" noChangeArrowheads="1"/>
          </p:cNvSpPr>
          <p:nvPr/>
        </p:nvSpPr>
        <p:spPr bwMode="auto">
          <a:xfrm>
            <a:off x="2112135" y="459802"/>
            <a:ext cx="3821762" cy="382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" name="Imagen 6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78" y="959585"/>
            <a:ext cx="4586086" cy="2822207"/>
          </a:xfrm>
          <a:prstGeom prst="rect">
            <a:avLst/>
          </a:prstGeom>
        </p:spPr>
      </p:pic>
      <p:sp>
        <p:nvSpPr>
          <p:cNvPr id="8" name="Rectángulo 7">
            <a:hlinkClick r:id="rId4" action="ppaction://hlinkpres?slideindex=1&amp;slidetitle="/>
          </p:cNvPr>
          <p:cNvSpPr/>
          <p:nvPr/>
        </p:nvSpPr>
        <p:spPr>
          <a:xfrm>
            <a:off x="3386867" y="4781360"/>
            <a:ext cx="81788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</a:rPr>
              <a:t>Inteligencias Múltiples</a:t>
            </a:r>
            <a:endParaRPr lang="es-E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grupotresmodulo5.bligoo.es/media/users/22/1132520/images/public/307163/310162.jpg?v=13443830945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84" y="3189402"/>
            <a:ext cx="5575531" cy="353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77277" y="625620"/>
            <a:ext cx="56589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</a:rPr>
              <a:t>Aprendizaje Colaborativo</a:t>
            </a:r>
            <a:endParaRPr lang="es-E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848299" y="2002560"/>
            <a:ext cx="5175239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Alternativa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en el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uso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compartido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del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conocimiento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, en el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derecho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de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todos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a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aprender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de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todos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, en el valor de los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sentimientos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.</a:t>
            </a:r>
            <a:endParaRPr lang="es-CO" sz="20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6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1161" y="625620"/>
            <a:ext cx="82269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</a:rPr>
              <a:t>Aprendizaje Colaborativo - Principios</a:t>
            </a:r>
            <a:endParaRPr lang="es-E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rebuchet MS" panose="020B0603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21854060"/>
              </p:ext>
            </p:extLst>
          </p:nvPr>
        </p:nvGraphicFramePr>
        <p:xfrm>
          <a:off x="2199425" y="1700011"/>
          <a:ext cx="8065036" cy="4520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814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hlinkClick r:id="rId2" action="ppaction://hlinkfile"/>
          </p:cNvPr>
          <p:cNvSpPr/>
          <p:nvPr/>
        </p:nvSpPr>
        <p:spPr>
          <a:xfrm>
            <a:off x="3474753" y="2802149"/>
            <a:ext cx="55034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  <a:hlinkClick r:id="rId3" action="ppaction://hlinkfile"/>
              </a:rPr>
              <a:t>Los Colores de las Flores</a:t>
            </a:r>
            <a:endParaRPr lang="es-E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CuadroTexto"/>
          <p:cNvSpPr txBox="1">
            <a:spLocks noChangeArrowheads="1"/>
          </p:cNvSpPr>
          <p:nvPr/>
        </p:nvSpPr>
        <p:spPr bwMode="auto">
          <a:xfrm>
            <a:off x="3101797" y="1213230"/>
            <a:ext cx="66294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rebuchet MS" panose="020B0603020202020204" pitchFamily="34" charset="0"/>
              </a:rPr>
              <a:t>MAESTRO: “SI YO NO LOGRO APRENDER DE LA MANERA COMO TU ENSEÑAS, POR FAVOR ENSÉÑAME DE LA MANERA COMO YO APRENDO”</a:t>
            </a:r>
          </a:p>
        </p:txBody>
      </p:sp>
    </p:spTree>
    <p:extLst>
      <p:ext uri="{BB962C8B-B14F-4D97-AF65-F5344CB8AC3E}">
        <p14:creationId xmlns:p14="http://schemas.microsoft.com/office/powerpoint/2010/main" val="148469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K4urzod7ifY/UHcmj5nGXqI/AAAAAAAAC0U/8rZvF_QCptQ/s1600/matematica_cubos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60" y="2281170"/>
            <a:ext cx="3333750" cy="4048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hlinkClick r:id="rId4" action="ppaction://hlinkpres?slideindex=1&amp;slidetitle="/>
          </p:cNvPr>
          <p:cNvSpPr/>
          <p:nvPr/>
        </p:nvSpPr>
        <p:spPr>
          <a:xfrm>
            <a:off x="1888068" y="649511"/>
            <a:ext cx="85491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</a:rPr>
              <a:t>Prueba de Matemáticas</a:t>
            </a:r>
            <a:endParaRPr lang="es-E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87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hlinkClick r:id="rId2" action="ppaction://hlinkpres?slideindex=1&amp;slidetitle="/>
          </p:cNvPr>
          <p:cNvSpPr/>
          <p:nvPr/>
        </p:nvSpPr>
        <p:spPr>
          <a:xfrm>
            <a:off x="3480591" y="2774525"/>
            <a:ext cx="53791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  <a:hlinkClick r:id="rId2" action="ppaction://hlinkpres?slideindex=1&amp;slidetitle="/>
              </a:rPr>
              <a:t>Por 4 Esquinas</a:t>
            </a:r>
            <a:endParaRPr lang="es-E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5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ichaelcantero.files.wordpress.com/2012/01/inclusion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78" y="1879320"/>
            <a:ext cx="2667000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74556" y="636632"/>
            <a:ext cx="21002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</a:rPr>
              <a:t>Inclusión</a:t>
            </a:r>
            <a:endParaRPr lang="es-E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807596" y="2751155"/>
            <a:ext cx="4997002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Atender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con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calidad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y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equidad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a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las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necesidades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comunes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y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específicas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que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presentan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los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estudiantes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.</a:t>
            </a:r>
            <a:endParaRPr lang="es-CO" sz="20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3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8786" y="636632"/>
            <a:ext cx="43957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</a:rPr>
              <a:t>Educación Inclusiva</a:t>
            </a:r>
            <a:endParaRPr lang="es-E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9458" name="Picture 2" descr="https://encrypted-tbn3.gstatic.com/images?q=tbn:ANd9GcTxP411AYsiP1K12K4j4_kgc7a1WPlyT6QeUuBH4zK5olDtJGeC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68" y="4154492"/>
            <a:ext cx="2560705" cy="1877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495519" y="2261758"/>
            <a:ext cx="4997002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Posibilidad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de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acoger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en la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Institución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Educativa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a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todos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los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estudiantes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independientemente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de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sus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características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personales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y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culturales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.</a:t>
            </a:r>
            <a:endParaRPr lang="es-CO" sz="20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7643" y="636632"/>
            <a:ext cx="67104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</a:rPr>
              <a:t>Institución Educativa Inclusiva</a:t>
            </a:r>
            <a:endParaRPr lang="es-E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625085" y="2905701"/>
            <a:ext cx="4997002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Aquella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donde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se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identifican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y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minimizan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las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barreras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de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aprendizaje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y la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participación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y se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maximizan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los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recursos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que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apoyen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ambos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procesos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.</a:t>
            </a:r>
            <a:endParaRPr lang="es-CO" sz="20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22530" name="Picture 2" descr="http://educacionespecial.sepdf.gob.mx/imagenes/educacioninclusiva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24" y="2039990"/>
            <a:ext cx="3720966" cy="3024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7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2428" y="636632"/>
            <a:ext cx="31406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</a:rPr>
              <a:t>Aula Inclusiva</a:t>
            </a:r>
            <a:endParaRPr lang="es-E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116687" y="4502681"/>
            <a:ext cx="6593983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Unidad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básica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de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atención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que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está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organizada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heterogeneamente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, para responder a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las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necesidades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educativas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de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todos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y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facilitar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al maestro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desde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su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proyecto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de aula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redunden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en el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beneficio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del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grado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en general sin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realizar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acciones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adicionales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o </a:t>
            </a:r>
            <a:r>
              <a:rPr lang="en-US" sz="20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segregados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.</a:t>
            </a:r>
            <a:endParaRPr lang="es-CO" sz="20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21506" name="Picture 2" descr="http://acij.org.ar/wp-content/uploads/2013/02/au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038" y="2033821"/>
            <a:ext cx="4737279" cy="1989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62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8690" y="636632"/>
            <a:ext cx="23038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</a:rPr>
              <a:t>Principios</a:t>
            </a:r>
            <a:endParaRPr lang="es-E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23554" name="Picture 2" descr="http://www.eebpsa.com.co/eebpsa/images/stories/nuestros-principio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020" y="3683783"/>
            <a:ext cx="349567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a 4"/>
          <p:cNvGraphicFramePr/>
          <p:nvPr>
            <p:extLst/>
          </p:nvPr>
        </p:nvGraphicFramePr>
        <p:xfrm>
          <a:off x="2663064" y="959797"/>
          <a:ext cx="5708203" cy="304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489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3018" y="663137"/>
            <a:ext cx="100014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</a:rPr>
              <a:t>Procesos de transformación hacía la Inclusión</a:t>
            </a:r>
            <a:endParaRPr lang="es-E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76" y="1765645"/>
            <a:ext cx="2460625" cy="162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44" y="1722783"/>
            <a:ext cx="2722562" cy="1671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849" y="1765645"/>
            <a:ext cx="2511425" cy="1581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85737" y="4085396"/>
            <a:ext cx="3711575" cy="2357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47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</TotalTime>
  <Words>349</Words>
  <Application>Microsoft Office PowerPoint</Application>
  <PresentationFormat>Panorámica</PresentationFormat>
  <Paragraphs>50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Trebuchet MS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</dc:creator>
  <cp:lastModifiedBy>Diana</cp:lastModifiedBy>
  <cp:revision>7</cp:revision>
  <dcterms:created xsi:type="dcterms:W3CDTF">2013-08-20T14:07:00Z</dcterms:created>
  <dcterms:modified xsi:type="dcterms:W3CDTF">2013-08-20T15:11:00Z</dcterms:modified>
</cp:coreProperties>
</file>